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5.xml" ContentType="application/vnd.openxmlformats-officedocument.them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06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diagrams/layout1.xml" ContentType="application/vnd.openxmlformats-officedocument.drawingml.diagramLayout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6.xml" ContentType="application/vnd.openxmlformats-officedocument.them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7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15.xml" ContentType="application/vnd.openxmlformats-officedocument.presentationml.slideLayout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4.xml" ContentType="application/vnd.openxmlformats-officedocument.them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16.xml" ContentType="application/vnd.openxmlformats-officedocument.presentationml.slideLayout+xml"/>
  <Override PartName="/ppt/diagrams/drawing1.xml" ContentType="application/vnd.ms-office.drawingml.diagramDrawing+xml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5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1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82" r:id="rId2"/>
    <p:sldMasterId id="2147483650" r:id="rId3"/>
    <p:sldMasterId id="2147483726" r:id="rId4"/>
  </p:sldMasterIdLst>
  <p:notesMasterIdLst>
    <p:notesMasterId r:id="rId24"/>
  </p:notesMasterIdLst>
  <p:handoutMasterIdLst>
    <p:handoutMasterId r:id="rId25"/>
  </p:handoutMasterIdLst>
  <p:sldIdLst>
    <p:sldId id="267" r:id="rId5"/>
    <p:sldId id="331" r:id="rId6"/>
    <p:sldId id="271" r:id="rId7"/>
    <p:sldId id="399" r:id="rId8"/>
    <p:sldId id="410" r:id="rId9"/>
    <p:sldId id="411" r:id="rId10"/>
    <p:sldId id="409" r:id="rId11"/>
    <p:sldId id="382" r:id="rId12"/>
    <p:sldId id="408" r:id="rId13"/>
    <p:sldId id="272" r:id="rId14"/>
    <p:sldId id="296" r:id="rId15"/>
    <p:sldId id="330" r:id="rId16"/>
    <p:sldId id="357" r:id="rId17"/>
    <p:sldId id="396" r:id="rId18"/>
    <p:sldId id="404" r:id="rId19"/>
    <p:sldId id="402" r:id="rId20"/>
    <p:sldId id="403" r:id="rId21"/>
    <p:sldId id="405" r:id="rId22"/>
    <p:sldId id="406" r:id="rId23"/>
  </p:sldIdLst>
  <p:sldSz cx="18286413" cy="10287000"/>
  <p:notesSz cx="6858000" cy="9144000"/>
  <p:defaultTextStyle>
    <a:defPPr>
      <a:defRPr lang="en-US"/>
    </a:defPPr>
    <a:lvl1pPr marL="0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34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10B0C0"/>
    <a:srgbClr val="BEF4FA"/>
    <a:srgbClr val="000000"/>
    <a:srgbClr val="FFFFFF"/>
    <a:srgbClr val="3EA3F8"/>
    <a:srgbClr val="0F0634"/>
    <a:srgbClr val="06105A"/>
    <a:srgbClr val="000C68"/>
    <a:srgbClr val="F8F8F8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48" autoAdjust="0"/>
    <p:restoredTop sz="92380" autoAdjust="0"/>
  </p:normalViewPr>
  <p:slideViewPr>
    <p:cSldViewPr showGuides="1">
      <p:cViewPr varScale="1">
        <p:scale>
          <a:sx n="56" d="100"/>
          <a:sy n="56" d="100"/>
        </p:scale>
        <p:origin x="-264" y="-84"/>
      </p:cViewPr>
      <p:guideLst>
        <p:guide orient="horz" pos="2134"/>
        <p:guide pos="57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notesViewPr>
    <p:cSldViewPr showGuides="1">
      <p:cViewPr varScale="1">
        <p:scale>
          <a:sx n="86" d="100"/>
          <a:sy n="86" d="100"/>
        </p:scale>
        <p:origin x="-3846" y="-90"/>
      </p:cViewPr>
      <p:guideLst>
        <p:guide orient="horz" pos="2880"/>
        <p:guide pos="2160"/>
      </p:guideLst>
    </p:cSldViewPr>
  </p:notesViewPr>
  <p:gridSpacing cx="46085125" cy="4608512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9FDD46-6BBF-47C3-9343-15E5530911EC}" type="doc">
      <dgm:prSet loTypeId="urn:microsoft.com/office/officeart/2005/8/layout/hierarchy2" loCatId="hierarchy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CD687C4A-815F-4ED0-BBD9-996220F0AD7A}">
      <dgm:prSet phldrT="[Text]" custT="1"/>
      <dgm:spPr/>
      <dgm:t>
        <a:bodyPr/>
        <a:lstStyle/>
        <a:p>
          <a:r>
            <a:rPr lang="en-US" sz="1200" b="1" dirty="0"/>
            <a:t>Smart Room</a:t>
          </a:r>
        </a:p>
      </dgm:t>
    </dgm:pt>
    <dgm:pt modelId="{71D27271-5E01-401D-AAF4-CF4B9584D134}" type="parTrans" cxnId="{CA5652FA-FE3C-4198-BB04-882DE092A046}">
      <dgm:prSet/>
      <dgm:spPr/>
      <dgm:t>
        <a:bodyPr/>
        <a:lstStyle/>
        <a:p>
          <a:endParaRPr lang="en-US"/>
        </a:p>
      </dgm:t>
    </dgm:pt>
    <dgm:pt modelId="{5F23E31C-0EED-4384-83F4-0AC98BE763CE}" type="sibTrans" cxnId="{CA5652FA-FE3C-4198-BB04-882DE092A046}">
      <dgm:prSet/>
      <dgm:spPr/>
      <dgm:t>
        <a:bodyPr/>
        <a:lstStyle/>
        <a:p>
          <a:endParaRPr lang="en-US"/>
        </a:p>
      </dgm:t>
    </dgm:pt>
    <dgm:pt modelId="{7D04554C-6B4B-4E9B-9241-E633CE667CD0}">
      <dgm:prSet phldrT="[Text]"/>
      <dgm:spPr/>
      <dgm:t>
        <a:bodyPr/>
        <a:lstStyle/>
        <a:p>
          <a:r>
            <a:rPr lang="en-US" dirty="0"/>
            <a:t>Hardware</a:t>
          </a:r>
        </a:p>
      </dgm:t>
    </dgm:pt>
    <dgm:pt modelId="{F90D65EE-CE96-47FC-9CEB-33C1C450E4E9}" type="parTrans" cxnId="{F81FF91F-F97A-4BD9-BC8E-C671778DA3FB}">
      <dgm:prSet/>
      <dgm:spPr/>
      <dgm:t>
        <a:bodyPr/>
        <a:lstStyle/>
        <a:p>
          <a:endParaRPr lang="en-US"/>
        </a:p>
      </dgm:t>
    </dgm:pt>
    <dgm:pt modelId="{9647A631-4A2A-409A-90F5-9798B124CBA0}" type="sibTrans" cxnId="{F81FF91F-F97A-4BD9-BC8E-C671778DA3FB}">
      <dgm:prSet/>
      <dgm:spPr/>
      <dgm:t>
        <a:bodyPr/>
        <a:lstStyle/>
        <a:p>
          <a:endParaRPr lang="en-US"/>
        </a:p>
      </dgm:t>
    </dgm:pt>
    <dgm:pt modelId="{509FFF7B-10B6-471B-B262-E54B16B90FEE}">
      <dgm:prSet phldrT="[Text]"/>
      <dgm:spPr/>
      <dgm:t>
        <a:bodyPr/>
        <a:lstStyle/>
        <a:p>
          <a:r>
            <a:rPr lang="en-US" dirty="0" err="1"/>
            <a:t>Arduino</a:t>
          </a:r>
          <a:endParaRPr lang="en-US" dirty="0"/>
        </a:p>
      </dgm:t>
    </dgm:pt>
    <dgm:pt modelId="{111B1D66-D751-4BD3-A096-06810ABF4DE8}" type="parTrans" cxnId="{13F5E50E-C3E6-4A33-BFC2-508C2539BCB0}">
      <dgm:prSet/>
      <dgm:spPr/>
      <dgm:t>
        <a:bodyPr/>
        <a:lstStyle/>
        <a:p>
          <a:endParaRPr lang="en-US"/>
        </a:p>
      </dgm:t>
    </dgm:pt>
    <dgm:pt modelId="{F646B439-F0CA-4B11-AFF8-BC7AB8E05A8A}" type="sibTrans" cxnId="{13F5E50E-C3E6-4A33-BFC2-508C2539BCB0}">
      <dgm:prSet/>
      <dgm:spPr/>
      <dgm:t>
        <a:bodyPr/>
        <a:lstStyle/>
        <a:p>
          <a:endParaRPr lang="en-US"/>
        </a:p>
      </dgm:t>
    </dgm:pt>
    <dgm:pt modelId="{78A5A1E0-832D-4F41-AC8C-7717A62F2B95}">
      <dgm:prSet phldrT="[Text]"/>
      <dgm:spPr/>
      <dgm:t>
        <a:bodyPr/>
        <a:lstStyle/>
        <a:p>
          <a:r>
            <a:rPr lang="en-US" dirty="0"/>
            <a:t>Servo Motor</a:t>
          </a:r>
        </a:p>
      </dgm:t>
    </dgm:pt>
    <dgm:pt modelId="{9746EA5A-F75C-4025-8C6C-B60A64C56D29}" type="parTrans" cxnId="{1FD8B467-1281-49CE-8442-6AA045C24B0B}">
      <dgm:prSet/>
      <dgm:spPr/>
      <dgm:t>
        <a:bodyPr/>
        <a:lstStyle/>
        <a:p>
          <a:endParaRPr lang="en-US"/>
        </a:p>
      </dgm:t>
    </dgm:pt>
    <dgm:pt modelId="{3B6B7EA0-F5E2-476B-8711-1770DB943FF7}" type="sibTrans" cxnId="{1FD8B467-1281-49CE-8442-6AA045C24B0B}">
      <dgm:prSet/>
      <dgm:spPr/>
      <dgm:t>
        <a:bodyPr/>
        <a:lstStyle/>
        <a:p>
          <a:endParaRPr lang="en-US"/>
        </a:p>
      </dgm:t>
    </dgm:pt>
    <dgm:pt modelId="{8FA78FFB-5EF0-4B80-AB99-B36CB9B9AE91}">
      <dgm:prSet phldrT="[Text]"/>
      <dgm:spPr/>
      <dgm:t>
        <a:bodyPr/>
        <a:lstStyle/>
        <a:p>
          <a:r>
            <a:rPr lang="en-US" dirty="0"/>
            <a:t>Software</a:t>
          </a:r>
        </a:p>
      </dgm:t>
    </dgm:pt>
    <dgm:pt modelId="{BF6FEC1B-60CB-4435-899C-00BDBF972A78}" type="parTrans" cxnId="{5CE34782-3781-43EE-9E26-56EF903E6493}">
      <dgm:prSet/>
      <dgm:spPr/>
      <dgm:t>
        <a:bodyPr/>
        <a:lstStyle/>
        <a:p>
          <a:endParaRPr lang="en-US"/>
        </a:p>
      </dgm:t>
    </dgm:pt>
    <dgm:pt modelId="{009DF64F-7FD0-4502-B009-493A7DCCD81C}" type="sibTrans" cxnId="{5CE34782-3781-43EE-9E26-56EF903E6493}">
      <dgm:prSet/>
      <dgm:spPr/>
      <dgm:t>
        <a:bodyPr/>
        <a:lstStyle/>
        <a:p>
          <a:endParaRPr lang="en-US"/>
        </a:p>
      </dgm:t>
    </dgm:pt>
    <dgm:pt modelId="{EC6438BD-8C9E-4D44-ABFA-CAAB305B25D3}">
      <dgm:prSet phldrT="[Text]"/>
      <dgm:spPr/>
      <dgm:t>
        <a:bodyPr/>
        <a:lstStyle/>
        <a:p>
          <a:r>
            <a:rPr lang="en-US" dirty="0" err="1"/>
            <a:t>HttpClient</a:t>
          </a:r>
          <a:endParaRPr lang="en-US" dirty="0"/>
        </a:p>
      </dgm:t>
    </dgm:pt>
    <dgm:pt modelId="{0C6689BF-F535-4B11-8BB9-A2E6F72071B6}" type="parTrans" cxnId="{F134B1F4-D9A7-45CE-A9EC-3A0E7FD2C451}">
      <dgm:prSet/>
      <dgm:spPr/>
      <dgm:t>
        <a:bodyPr/>
        <a:lstStyle/>
        <a:p>
          <a:endParaRPr lang="en-US"/>
        </a:p>
      </dgm:t>
    </dgm:pt>
    <dgm:pt modelId="{A5657BFB-4EAF-4EFC-AFEB-57C41D97CD7C}" type="sibTrans" cxnId="{F134B1F4-D9A7-45CE-A9EC-3A0E7FD2C451}">
      <dgm:prSet/>
      <dgm:spPr/>
      <dgm:t>
        <a:bodyPr/>
        <a:lstStyle/>
        <a:p>
          <a:endParaRPr lang="en-US"/>
        </a:p>
      </dgm:t>
    </dgm:pt>
    <dgm:pt modelId="{791C5211-522B-4764-B27A-63CDD22BC502}">
      <dgm:prSet/>
      <dgm:spPr/>
      <dgm:t>
        <a:bodyPr/>
        <a:lstStyle/>
        <a:p>
          <a:r>
            <a:rPr lang="en-US" dirty="0"/>
            <a:t>Sonar Sensor</a:t>
          </a:r>
        </a:p>
      </dgm:t>
    </dgm:pt>
    <dgm:pt modelId="{DBD04B93-E499-4400-9EAA-768EE083F331}" type="parTrans" cxnId="{5B2B4013-F167-4898-994A-5E3E1D5B6AF0}">
      <dgm:prSet/>
      <dgm:spPr/>
      <dgm:t>
        <a:bodyPr/>
        <a:lstStyle/>
        <a:p>
          <a:endParaRPr lang="en-US"/>
        </a:p>
      </dgm:t>
    </dgm:pt>
    <dgm:pt modelId="{D37F15F4-598A-4B97-9BA3-BACE6C7E9368}" type="sibTrans" cxnId="{5B2B4013-F167-4898-994A-5E3E1D5B6AF0}">
      <dgm:prSet/>
      <dgm:spPr/>
      <dgm:t>
        <a:bodyPr/>
        <a:lstStyle/>
        <a:p>
          <a:endParaRPr lang="en-US"/>
        </a:p>
      </dgm:t>
    </dgm:pt>
    <dgm:pt modelId="{A0ADEF3A-3C01-489C-ACCD-99CE58683115}">
      <dgm:prSet/>
      <dgm:spPr/>
      <dgm:t>
        <a:bodyPr/>
        <a:lstStyle/>
        <a:p>
          <a:r>
            <a:rPr lang="en-US" dirty="0"/>
            <a:t>Buzzer</a:t>
          </a:r>
        </a:p>
      </dgm:t>
    </dgm:pt>
    <dgm:pt modelId="{E2803ACE-B155-4116-8897-F2BC73F941F6}" type="parTrans" cxnId="{D848ADC2-5DA0-4B02-8A81-3AA045CAB22A}">
      <dgm:prSet/>
      <dgm:spPr/>
      <dgm:t>
        <a:bodyPr/>
        <a:lstStyle/>
        <a:p>
          <a:endParaRPr lang="en-US"/>
        </a:p>
      </dgm:t>
    </dgm:pt>
    <dgm:pt modelId="{56354A3B-E1A9-42B9-BD20-DF54AA063494}" type="sibTrans" cxnId="{D848ADC2-5DA0-4B02-8A81-3AA045CAB22A}">
      <dgm:prSet/>
      <dgm:spPr/>
      <dgm:t>
        <a:bodyPr/>
        <a:lstStyle/>
        <a:p>
          <a:endParaRPr lang="en-US"/>
        </a:p>
      </dgm:t>
    </dgm:pt>
    <dgm:pt modelId="{1B3E1A46-7FB1-40AD-A444-C84D3437DD11}">
      <dgm:prSet/>
      <dgm:spPr/>
      <dgm:t>
        <a:bodyPr/>
        <a:lstStyle/>
        <a:p>
          <a:r>
            <a:rPr lang="en-US" dirty="0"/>
            <a:t>LED</a:t>
          </a:r>
        </a:p>
      </dgm:t>
    </dgm:pt>
    <dgm:pt modelId="{EBB1D59F-8878-4E26-A6D4-76D29E7D43CC}" type="parTrans" cxnId="{C48ED52E-E367-4C85-BEC3-EEC105444365}">
      <dgm:prSet/>
      <dgm:spPr/>
      <dgm:t>
        <a:bodyPr/>
        <a:lstStyle/>
        <a:p>
          <a:endParaRPr lang="en-US"/>
        </a:p>
      </dgm:t>
    </dgm:pt>
    <dgm:pt modelId="{ECE95C22-4A34-4867-9227-583D037E8A79}" type="sibTrans" cxnId="{C48ED52E-E367-4C85-BEC3-EEC105444365}">
      <dgm:prSet/>
      <dgm:spPr/>
      <dgm:t>
        <a:bodyPr/>
        <a:lstStyle/>
        <a:p>
          <a:endParaRPr lang="en-US"/>
        </a:p>
      </dgm:t>
    </dgm:pt>
    <dgm:pt modelId="{ACC5294D-6D37-4C2E-88EA-9A3D556E3B50}">
      <dgm:prSet/>
      <dgm:spPr/>
      <dgm:t>
        <a:bodyPr/>
        <a:lstStyle/>
        <a:p>
          <a:r>
            <a:rPr lang="en-US" dirty="0"/>
            <a:t>ESP8266</a:t>
          </a:r>
        </a:p>
        <a:p>
          <a:r>
            <a:rPr lang="en-US" dirty="0" err="1"/>
            <a:t>Wifi</a:t>
          </a:r>
          <a:r>
            <a:rPr lang="en-US" dirty="0"/>
            <a:t> Module</a:t>
          </a:r>
        </a:p>
      </dgm:t>
    </dgm:pt>
    <dgm:pt modelId="{011EF03E-D448-439A-A7AA-3734F1393941}" type="parTrans" cxnId="{F4AF53DC-2609-48C9-8D2A-1E56C9521EC9}">
      <dgm:prSet/>
      <dgm:spPr/>
      <dgm:t>
        <a:bodyPr/>
        <a:lstStyle/>
        <a:p>
          <a:endParaRPr lang="en-US"/>
        </a:p>
      </dgm:t>
    </dgm:pt>
    <dgm:pt modelId="{D5AC67E7-75F8-4975-BA76-85A989BA0337}" type="sibTrans" cxnId="{F4AF53DC-2609-48C9-8D2A-1E56C9521EC9}">
      <dgm:prSet/>
      <dgm:spPr/>
      <dgm:t>
        <a:bodyPr/>
        <a:lstStyle/>
        <a:p>
          <a:endParaRPr lang="en-US"/>
        </a:p>
      </dgm:t>
    </dgm:pt>
    <dgm:pt modelId="{ED88E53D-FD57-4EFE-A7B1-C38570AAD29C}">
      <dgm:prSet/>
      <dgm:spPr/>
      <dgm:t>
        <a:bodyPr/>
        <a:lstStyle/>
        <a:p>
          <a:r>
            <a:rPr lang="en-US" dirty="0"/>
            <a:t>L293D</a:t>
          </a:r>
        </a:p>
      </dgm:t>
    </dgm:pt>
    <dgm:pt modelId="{34A1B4E1-DE2F-4D7D-87FF-3DD48C866E15}" type="parTrans" cxnId="{3BEC3807-1A36-4CBE-B738-8E5F6AF8644E}">
      <dgm:prSet/>
      <dgm:spPr/>
      <dgm:t>
        <a:bodyPr/>
        <a:lstStyle/>
        <a:p>
          <a:endParaRPr lang="en-US"/>
        </a:p>
      </dgm:t>
    </dgm:pt>
    <dgm:pt modelId="{82C45D45-7093-4437-B223-7721DE972154}" type="sibTrans" cxnId="{3BEC3807-1A36-4CBE-B738-8E5F6AF8644E}">
      <dgm:prSet/>
      <dgm:spPr/>
      <dgm:t>
        <a:bodyPr/>
        <a:lstStyle/>
        <a:p>
          <a:endParaRPr lang="en-US"/>
        </a:p>
      </dgm:t>
    </dgm:pt>
    <dgm:pt modelId="{06C4F97D-76A7-46FC-A3D0-78EF690B991B}">
      <dgm:prSet/>
      <dgm:spPr/>
      <dgm:t>
        <a:bodyPr/>
        <a:lstStyle/>
        <a:p>
          <a:r>
            <a:rPr lang="en-US" dirty="0"/>
            <a:t>6V DC Motor</a:t>
          </a:r>
        </a:p>
      </dgm:t>
    </dgm:pt>
    <dgm:pt modelId="{1EBD34EC-7E55-40F6-A24B-E4F565A76474}" type="parTrans" cxnId="{7BFC072E-037B-4D98-99CE-1E6DA1239984}">
      <dgm:prSet/>
      <dgm:spPr/>
      <dgm:t>
        <a:bodyPr/>
        <a:lstStyle/>
        <a:p>
          <a:endParaRPr lang="en-US"/>
        </a:p>
      </dgm:t>
    </dgm:pt>
    <dgm:pt modelId="{DFE25B5C-EC49-4BD6-B869-7AC6730C7991}" type="sibTrans" cxnId="{7BFC072E-037B-4D98-99CE-1E6DA1239984}">
      <dgm:prSet/>
      <dgm:spPr/>
      <dgm:t>
        <a:bodyPr/>
        <a:lstStyle/>
        <a:p>
          <a:endParaRPr lang="en-US"/>
        </a:p>
      </dgm:t>
    </dgm:pt>
    <dgm:pt modelId="{AEF750C3-697E-4BB0-8841-176D890DE72E}">
      <dgm:prSet phldrT="[Text]"/>
      <dgm:spPr/>
      <dgm:t>
        <a:bodyPr/>
        <a:lstStyle/>
        <a:p>
          <a:r>
            <a:rPr lang="en-US" dirty="0" err="1" smtClean="0"/>
            <a:t>WebViewClient</a:t>
          </a:r>
          <a:endParaRPr lang="en-US" dirty="0"/>
        </a:p>
      </dgm:t>
    </dgm:pt>
    <dgm:pt modelId="{F8D3A301-D5B2-445F-8E00-84EEA6FC990C}" type="parTrans" cxnId="{0387C9F5-2C4F-4E45-8E2B-1F981070D476}">
      <dgm:prSet/>
      <dgm:spPr/>
      <dgm:t>
        <a:bodyPr/>
        <a:lstStyle/>
        <a:p>
          <a:endParaRPr lang="en-US"/>
        </a:p>
      </dgm:t>
    </dgm:pt>
    <dgm:pt modelId="{A767604F-F47F-4B6C-8DB8-A6149AF8C05B}" type="sibTrans" cxnId="{0387C9F5-2C4F-4E45-8E2B-1F981070D476}">
      <dgm:prSet/>
      <dgm:spPr/>
      <dgm:t>
        <a:bodyPr/>
        <a:lstStyle/>
        <a:p>
          <a:endParaRPr lang="en-US"/>
        </a:p>
      </dgm:t>
    </dgm:pt>
    <dgm:pt modelId="{2D24B726-1D22-4FF5-83C1-CD3BB623B2FD}">
      <dgm:prSet phldrT="[Text]"/>
      <dgm:spPr/>
      <dgm:t>
        <a:bodyPr/>
        <a:lstStyle/>
        <a:p>
          <a:r>
            <a:rPr lang="en-US" dirty="0" err="1" smtClean="0"/>
            <a:t>AsyncTask</a:t>
          </a:r>
          <a:endParaRPr lang="en-US" dirty="0"/>
        </a:p>
      </dgm:t>
    </dgm:pt>
    <dgm:pt modelId="{A64A58A9-245A-4D92-9819-083421384B40}" type="parTrans" cxnId="{439D196F-E958-4AD0-A4E8-8CC73B37B29A}">
      <dgm:prSet/>
      <dgm:spPr/>
      <dgm:t>
        <a:bodyPr/>
        <a:lstStyle/>
        <a:p>
          <a:endParaRPr lang="en-US"/>
        </a:p>
      </dgm:t>
    </dgm:pt>
    <dgm:pt modelId="{B6E618B0-6703-4E9B-A5CC-07A03556F4D5}" type="sibTrans" cxnId="{439D196F-E958-4AD0-A4E8-8CC73B37B29A}">
      <dgm:prSet/>
      <dgm:spPr/>
      <dgm:t>
        <a:bodyPr/>
        <a:lstStyle/>
        <a:p>
          <a:endParaRPr lang="en-US"/>
        </a:p>
      </dgm:t>
    </dgm:pt>
    <dgm:pt modelId="{E99CB7F4-716F-4786-A530-03CD181B3535}">
      <dgm:prSet phldrT="[Text]"/>
      <dgm:spPr/>
      <dgm:t>
        <a:bodyPr/>
        <a:lstStyle/>
        <a:p>
          <a:r>
            <a:rPr lang="en-US" dirty="0" err="1" smtClean="0"/>
            <a:t>SharedPreferences</a:t>
          </a:r>
          <a:endParaRPr lang="en-US" dirty="0"/>
        </a:p>
      </dgm:t>
    </dgm:pt>
    <dgm:pt modelId="{C2D824B7-0783-4A1A-BF85-84490BFA634E}" type="parTrans" cxnId="{62459654-3845-4175-8207-47B214B67EC4}">
      <dgm:prSet/>
      <dgm:spPr/>
      <dgm:t>
        <a:bodyPr/>
        <a:lstStyle/>
        <a:p>
          <a:endParaRPr lang="en-US"/>
        </a:p>
      </dgm:t>
    </dgm:pt>
    <dgm:pt modelId="{EA154D51-39AE-4047-8BF8-4E6660DB8ACD}" type="sibTrans" cxnId="{62459654-3845-4175-8207-47B214B67EC4}">
      <dgm:prSet/>
      <dgm:spPr/>
      <dgm:t>
        <a:bodyPr/>
        <a:lstStyle/>
        <a:p>
          <a:endParaRPr lang="en-US"/>
        </a:p>
      </dgm:t>
    </dgm:pt>
    <dgm:pt modelId="{C429713C-EC06-4204-8930-17162D726974}">
      <dgm:prSet phldrT="[Text]"/>
      <dgm:spPr/>
      <dgm:t>
        <a:bodyPr/>
        <a:lstStyle/>
        <a:p>
          <a:r>
            <a:rPr lang="en-US" dirty="0" smtClean="0"/>
            <a:t>Bitmap</a:t>
          </a:r>
          <a:endParaRPr lang="en-US" dirty="0"/>
        </a:p>
      </dgm:t>
    </dgm:pt>
    <dgm:pt modelId="{E8C7BF17-8614-457F-B117-517B124051F8}" type="parTrans" cxnId="{C4D1DB1B-9856-462C-9F07-9335C10B2179}">
      <dgm:prSet/>
      <dgm:spPr/>
      <dgm:t>
        <a:bodyPr/>
        <a:lstStyle/>
        <a:p>
          <a:endParaRPr lang="en-US"/>
        </a:p>
      </dgm:t>
    </dgm:pt>
    <dgm:pt modelId="{983DF2C1-3ECD-4158-BA52-23E87B33318F}" type="sibTrans" cxnId="{C4D1DB1B-9856-462C-9F07-9335C10B2179}">
      <dgm:prSet/>
      <dgm:spPr/>
      <dgm:t>
        <a:bodyPr/>
        <a:lstStyle/>
        <a:p>
          <a:endParaRPr lang="en-US"/>
        </a:p>
      </dgm:t>
    </dgm:pt>
    <dgm:pt modelId="{DBBF40CD-57ED-452B-9248-08A9D237EF02}" type="pres">
      <dgm:prSet presAssocID="{679FDD46-6BBF-47C3-9343-15E5530911E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462BC4A-23CE-465F-A34A-3921EF9EB484}" type="pres">
      <dgm:prSet presAssocID="{CD687C4A-815F-4ED0-BBD9-996220F0AD7A}" presName="root1" presStyleCnt="0"/>
      <dgm:spPr/>
      <dgm:t>
        <a:bodyPr/>
        <a:lstStyle/>
        <a:p>
          <a:endParaRPr lang="en-US"/>
        </a:p>
      </dgm:t>
    </dgm:pt>
    <dgm:pt modelId="{38D242C9-AA86-40D6-9C08-2DD3A17E090C}" type="pres">
      <dgm:prSet presAssocID="{CD687C4A-815F-4ED0-BBD9-996220F0AD7A}" presName="LevelOneTextNode" presStyleLbl="node0" presStyleIdx="0" presStyleCnt="1" custScaleX="162744" custLinFactNeighborX="-72337" custLinFactNeighborY="-6670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C1ED6CC-0183-4977-871F-CED97EBA90A7}" type="pres">
      <dgm:prSet presAssocID="{CD687C4A-815F-4ED0-BBD9-996220F0AD7A}" presName="level2hierChild" presStyleCnt="0"/>
      <dgm:spPr/>
      <dgm:t>
        <a:bodyPr/>
        <a:lstStyle/>
        <a:p>
          <a:endParaRPr lang="en-US"/>
        </a:p>
      </dgm:t>
    </dgm:pt>
    <dgm:pt modelId="{7D7437C0-D4E0-4657-8583-C2661418F5D1}" type="pres">
      <dgm:prSet presAssocID="{F90D65EE-CE96-47FC-9CEB-33C1C450E4E9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50B13451-D5DF-4381-8060-170A7CE9E331}" type="pres">
      <dgm:prSet presAssocID="{F90D65EE-CE96-47FC-9CEB-33C1C450E4E9}" presName="connTx" presStyleLbl="parChTrans1D2" presStyleIdx="0" presStyleCnt="2"/>
      <dgm:spPr/>
      <dgm:t>
        <a:bodyPr/>
        <a:lstStyle/>
        <a:p>
          <a:endParaRPr lang="en-US"/>
        </a:p>
      </dgm:t>
    </dgm:pt>
    <dgm:pt modelId="{74ABC09E-6A33-496F-942D-7162DD31BB26}" type="pres">
      <dgm:prSet presAssocID="{7D04554C-6B4B-4E9B-9241-E633CE667CD0}" presName="root2" presStyleCnt="0"/>
      <dgm:spPr/>
      <dgm:t>
        <a:bodyPr/>
        <a:lstStyle/>
        <a:p>
          <a:endParaRPr lang="en-US"/>
        </a:p>
      </dgm:t>
    </dgm:pt>
    <dgm:pt modelId="{DBE8C78A-D69D-44B1-8C5D-D83AE26C5795}" type="pres">
      <dgm:prSet presAssocID="{7D04554C-6B4B-4E9B-9241-E633CE667CD0}" presName="LevelTwoTextNode" presStyleLbl="node2" presStyleIdx="0" presStyleCnt="2" custLinFactNeighborX="-40778" custLinFactNeighborY="-5644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541245-8A9B-424D-B25B-C140F6317BCC}" type="pres">
      <dgm:prSet presAssocID="{7D04554C-6B4B-4E9B-9241-E633CE667CD0}" presName="level3hierChild" presStyleCnt="0"/>
      <dgm:spPr/>
      <dgm:t>
        <a:bodyPr/>
        <a:lstStyle/>
        <a:p>
          <a:endParaRPr lang="en-US"/>
        </a:p>
      </dgm:t>
    </dgm:pt>
    <dgm:pt modelId="{A58B6680-7227-4E50-91AC-F9A2D96E99C6}" type="pres">
      <dgm:prSet presAssocID="{111B1D66-D751-4BD3-A096-06810ABF4DE8}" presName="conn2-1" presStyleLbl="parChTrans1D3" presStyleIdx="0" presStyleCnt="13"/>
      <dgm:spPr/>
      <dgm:t>
        <a:bodyPr/>
        <a:lstStyle/>
        <a:p>
          <a:endParaRPr lang="en-US"/>
        </a:p>
      </dgm:t>
    </dgm:pt>
    <dgm:pt modelId="{4A85C8A5-3143-49F1-98A2-821A277B2BC1}" type="pres">
      <dgm:prSet presAssocID="{111B1D66-D751-4BD3-A096-06810ABF4DE8}" presName="connTx" presStyleLbl="parChTrans1D3" presStyleIdx="0" presStyleCnt="13"/>
      <dgm:spPr/>
      <dgm:t>
        <a:bodyPr/>
        <a:lstStyle/>
        <a:p>
          <a:endParaRPr lang="en-US"/>
        </a:p>
      </dgm:t>
    </dgm:pt>
    <dgm:pt modelId="{387CA1E1-624E-4F4F-B851-E8CA50F21CB2}" type="pres">
      <dgm:prSet presAssocID="{509FFF7B-10B6-471B-B262-E54B16B90FEE}" presName="root2" presStyleCnt="0"/>
      <dgm:spPr/>
      <dgm:t>
        <a:bodyPr/>
        <a:lstStyle/>
        <a:p>
          <a:endParaRPr lang="en-US"/>
        </a:p>
      </dgm:t>
    </dgm:pt>
    <dgm:pt modelId="{CBA5C2A1-A709-4277-B222-C1EFA9F9B1F8}" type="pres">
      <dgm:prSet presAssocID="{509FFF7B-10B6-471B-B262-E54B16B90FEE}" presName="LevelTwoTextNode" presStyleLbl="node3" presStyleIdx="0" presStyleCnt="13" custScaleX="86152" custScaleY="43045" custLinFactY="10805" custLinFactNeighborX="98799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BAD6BB-9936-4CC9-A47C-FCC71AD5590C}" type="pres">
      <dgm:prSet presAssocID="{509FFF7B-10B6-471B-B262-E54B16B90FEE}" presName="level3hierChild" presStyleCnt="0"/>
      <dgm:spPr/>
      <dgm:t>
        <a:bodyPr/>
        <a:lstStyle/>
        <a:p>
          <a:endParaRPr lang="en-US"/>
        </a:p>
      </dgm:t>
    </dgm:pt>
    <dgm:pt modelId="{11650702-4BFC-4EDE-ACFE-85F7CE3B2B8B}" type="pres">
      <dgm:prSet presAssocID="{9746EA5A-F75C-4025-8C6C-B60A64C56D29}" presName="conn2-1" presStyleLbl="parChTrans1D3" presStyleIdx="1" presStyleCnt="13"/>
      <dgm:spPr/>
      <dgm:t>
        <a:bodyPr/>
        <a:lstStyle/>
        <a:p>
          <a:endParaRPr lang="en-US"/>
        </a:p>
      </dgm:t>
    </dgm:pt>
    <dgm:pt modelId="{D8BD52D9-57AF-4067-8B4A-6F048BED526E}" type="pres">
      <dgm:prSet presAssocID="{9746EA5A-F75C-4025-8C6C-B60A64C56D29}" presName="connTx" presStyleLbl="parChTrans1D3" presStyleIdx="1" presStyleCnt="13"/>
      <dgm:spPr/>
      <dgm:t>
        <a:bodyPr/>
        <a:lstStyle/>
        <a:p>
          <a:endParaRPr lang="en-US"/>
        </a:p>
      </dgm:t>
    </dgm:pt>
    <dgm:pt modelId="{37410052-6CF0-4689-A8E1-E73A087752EF}" type="pres">
      <dgm:prSet presAssocID="{78A5A1E0-832D-4F41-AC8C-7717A62F2B95}" presName="root2" presStyleCnt="0"/>
      <dgm:spPr/>
      <dgm:t>
        <a:bodyPr/>
        <a:lstStyle/>
        <a:p>
          <a:endParaRPr lang="en-US"/>
        </a:p>
      </dgm:t>
    </dgm:pt>
    <dgm:pt modelId="{DE1982B8-1F8D-4765-BBD7-FE86E9232488}" type="pres">
      <dgm:prSet presAssocID="{78A5A1E0-832D-4F41-AC8C-7717A62F2B95}" presName="LevelTwoTextNode" presStyleLbl="node3" presStyleIdx="1" presStyleCnt="13" custScaleX="87704" custScaleY="51756" custLinFactNeighborX="96982" custLinFactNeighborY="-417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E07F742-B7A8-4BD4-9B50-9AC5117EBFAA}" type="pres">
      <dgm:prSet presAssocID="{78A5A1E0-832D-4F41-AC8C-7717A62F2B95}" presName="level3hierChild" presStyleCnt="0"/>
      <dgm:spPr/>
      <dgm:t>
        <a:bodyPr/>
        <a:lstStyle/>
        <a:p>
          <a:endParaRPr lang="en-US"/>
        </a:p>
      </dgm:t>
    </dgm:pt>
    <dgm:pt modelId="{F8907B6C-89CA-40DD-8A02-BB046C3101AF}" type="pres">
      <dgm:prSet presAssocID="{DBD04B93-E499-4400-9EAA-768EE083F331}" presName="conn2-1" presStyleLbl="parChTrans1D3" presStyleIdx="2" presStyleCnt="13"/>
      <dgm:spPr/>
      <dgm:t>
        <a:bodyPr/>
        <a:lstStyle/>
        <a:p>
          <a:endParaRPr lang="en-US"/>
        </a:p>
      </dgm:t>
    </dgm:pt>
    <dgm:pt modelId="{1A61A9BF-050F-419B-A737-E1FE38489E58}" type="pres">
      <dgm:prSet presAssocID="{DBD04B93-E499-4400-9EAA-768EE083F331}" presName="connTx" presStyleLbl="parChTrans1D3" presStyleIdx="2" presStyleCnt="13"/>
      <dgm:spPr/>
      <dgm:t>
        <a:bodyPr/>
        <a:lstStyle/>
        <a:p>
          <a:endParaRPr lang="en-US"/>
        </a:p>
      </dgm:t>
    </dgm:pt>
    <dgm:pt modelId="{FAB9E48C-7846-4FF8-8093-2186EA1CC174}" type="pres">
      <dgm:prSet presAssocID="{791C5211-522B-4764-B27A-63CDD22BC502}" presName="root2" presStyleCnt="0"/>
      <dgm:spPr/>
      <dgm:t>
        <a:bodyPr/>
        <a:lstStyle/>
        <a:p>
          <a:endParaRPr lang="en-US"/>
        </a:p>
      </dgm:t>
    </dgm:pt>
    <dgm:pt modelId="{70B57A40-828E-4411-A988-199C15CD4A00}" type="pres">
      <dgm:prSet presAssocID="{791C5211-522B-4764-B27A-63CDD22BC502}" presName="LevelTwoTextNode" presStyleLbl="node3" presStyleIdx="2" presStyleCnt="13" custScaleX="89636" custScaleY="59679" custLinFactY="-28676" custLinFactNeighborX="-5626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5EABC20-A65E-4434-941D-0411786F9A8D}" type="pres">
      <dgm:prSet presAssocID="{791C5211-522B-4764-B27A-63CDD22BC502}" presName="level3hierChild" presStyleCnt="0"/>
      <dgm:spPr/>
      <dgm:t>
        <a:bodyPr/>
        <a:lstStyle/>
        <a:p>
          <a:endParaRPr lang="en-US"/>
        </a:p>
      </dgm:t>
    </dgm:pt>
    <dgm:pt modelId="{918227DF-DDBD-4F4B-939F-985CD9FF8F90}" type="pres">
      <dgm:prSet presAssocID="{1EBD34EC-7E55-40F6-A24B-E4F565A76474}" presName="conn2-1" presStyleLbl="parChTrans1D3" presStyleIdx="3" presStyleCnt="13"/>
      <dgm:spPr/>
      <dgm:t>
        <a:bodyPr/>
        <a:lstStyle/>
        <a:p>
          <a:endParaRPr lang="en-US"/>
        </a:p>
      </dgm:t>
    </dgm:pt>
    <dgm:pt modelId="{757A2270-813C-41D7-8D11-4CFEB6083DBF}" type="pres">
      <dgm:prSet presAssocID="{1EBD34EC-7E55-40F6-A24B-E4F565A76474}" presName="connTx" presStyleLbl="parChTrans1D3" presStyleIdx="3" presStyleCnt="13"/>
      <dgm:spPr/>
      <dgm:t>
        <a:bodyPr/>
        <a:lstStyle/>
        <a:p>
          <a:endParaRPr lang="en-US"/>
        </a:p>
      </dgm:t>
    </dgm:pt>
    <dgm:pt modelId="{28CFC2DE-0187-4A1D-AAF9-646A86F9E8CC}" type="pres">
      <dgm:prSet presAssocID="{06C4F97D-76A7-46FC-A3D0-78EF690B991B}" presName="root2" presStyleCnt="0"/>
      <dgm:spPr/>
      <dgm:t>
        <a:bodyPr/>
        <a:lstStyle/>
        <a:p>
          <a:endParaRPr lang="en-US"/>
        </a:p>
      </dgm:t>
    </dgm:pt>
    <dgm:pt modelId="{17BDAF05-4431-4115-8966-CFEEC53BD61A}" type="pres">
      <dgm:prSet presAssocID="{06C4F97D-76A7-46FC-A3D0-78EF690B991B}" presName="LevelTwoTextNode" presStyleLbl="node3" presStyleIdx="3" presStyleCnt="13" custScaleX="87892" custScaleY="60991" custLinFactNeighborX="-4778" custLinFactNeighborY="-995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4F90F6B-7EC4-4155-97EC-D37D9DCCD5D2}" type="pres">
      <dgm:prSet presAssocID="{06C4F97D-76A7-46FC-A3D0-78EF690B991B}" presName="level3hierChild" presStyleCnt="0"/>
      <dgm:spPr/>
      <dgm:t>
        <a:bodyPr/>
        <a:lstStyle/>
        <a:p>
          <a:endParaRPr lang="en-US"/>
        </a:p>
      </dgm:t>
    </dgm:pt>
    <dgm:pt modelId="{92F1A6EB-9B98-4D33-AF10-C837785FE57C}" type="pres">
      <dgm:prSet presAssocID="{E2803ACE-B155-4116-8897-F2BC73F941F6}" presName="conn2-1" presStyleLbl="parChTrans1D3" presStyleIdx="4" presStyleCnt="13"/>
      <dgm:spPr/>
      <dgm:t>
        <a:bodyPr/>
        <a:lstStyle/>
        <a:p>
          <a:endParaRPr lang="en-US"/>
        </a:p>
      </dgm:t>
    </dgm:pt>
    <dgm:pt modelId="{CAA69E29-34DE-415E-81D0-227A265CD719}" type="pres">
      <dgm:prSet presAssocID="{E2803ACE-B155-4116-8897-F2BC73F941F6}" presName="connTx" presStyleLbl="parChTrans1D3" presStyleIdx="4" presStyleCnt="13"/>
      <dgm:spPr/>
      <dgm:t>
        <a:bodyPr/>
        <a:lstStyle/>
        <a:p>
          <a:endParaRPr lang="en-US"/>
        </a:p>
      </dgm:t>
    </dgm:pt>
    <dgm:pt modelId="{6E20B86A-7DA8-4A7B-A2F4-41CB01C625D6}" type="pres">
      <dgm:prSet presAssocID="{A0ADEF3A-3C01-489C-ACCD-99CE58683115}" presName="root2" presStyleCnt="0"/>
      <dgm:spPr/>
      <dgm:t>
        <a:bodyPr/>
        <a:lstStyle/>
        <a:p>
          <a:endParaRPr lang="en-US"/>
        </a:p>
      </dgm:t>
    </dgm:pt>
    <dgm:pt modelId="{EFD677A1-5A9E-44A4-BEE9-3EAFBBD74889}" type="pres">
      <dgm:prSet presAssocID="{A0ADEF3A-3C01-489C-ACCD-99CE58683115}" presName="LevelTwoTextNode" presStyleLbl="node3" presStyleIdx="4" presStyleCnt="13" custScaleX="89622" custScaleY="54172" custLinFactNeighborX="-7894" custLinFactNeighborY="-8925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DA8B5A7-7A7A-4C85-ABE5-C241F78CA1DD}" type="pres">
      <dgm:prSet presAssocID="{A0ADEF3A-3C01-489C-ACCD-99CE58683115}" presName="level3hierChild" presStyleCnt="0"/>
      <dgm:spPr/>
      <dgm:t>
        <a:bodyPr/>
        <a:lstStyle/>
        <a:p>
          <a:endParaRPr lang="en-US"/>
        </a:p>
      </dgm:t>
    </dgm:pt>
    <dgm:pt modelId="{08D10927-C9A9-4A63-AE39-DE3B385C09EE}" type="pres">
      <dgm:prSet presAssocID="{EBB1D59F-8878-4E26-A6D4-76D29E7D43CC}" presName="conn2-1" presStyleLbl="parChTrans1D3" presStyleIdx="5" presStyleCnt="13"/>
      <dgm:spPr/>
      <dgm:t>
        <a:bodyPr/>
        <a:lstStyle/>
        <a:p>
          <a:endParaRPr lang="en-US"/>
        </a:p>
      </dgm:t>
    </dgm:pt>
    <dgm:pt modelId="{26F41403-01F5-4E65-A628-BACD4467A8D9}" type="pres">
      <dgm:prSet presAssocID="{EBB1D59F-8878-4E26-A6D4-76D29E7D43CC}" presName="connTx" presStyleLbl="parChTrans1D3" presStyleIdx="5" presStyleCnt="13"/>
      <dgm:spPr/>
      <dgm:t>
        <a:bodyPr/>
        <a:lstStyle/>
        <a:p>
          <a:endParaRPr lang="en-US"/>
        </a:p>
      </dgm:t>
    </dgm:pt>
    <dgm:pt modelId="{C1093B18-A919-4FA8-BD71-9E712EAE0F07}" type="pres">
      <dgm:prSet presAssocID="{1B3E1A46-7FB1-40AD-A444-C84D3437DD11}" presName="root2" presStyleCnt="0"/>
      <dgm:spPr/>
      <dgm:t>
        <a:bodyPr/>
        <a:lstStyle/>
        <a:p>
          <a:endParaRPr lang="en-US"/>
        </a:p>
      </dgm:t>
    </dgm:pt>
    <dgm:pt modelId="{36EF24E2-3F19-4457-989C-1186C1C572CF}" type="pres">
      <dgm:prSet presAssocID="{1B3E1A46-7FB1-40AD-A444-C84D3437DD11}" presName="LevelTwoTextNode" presStyleLbl="node3" presStyleIdx="5" presStyleCnt="13" custScaleX="85944" custScaleY="53667" custLinFactX="1296" custLinFactY="-31127" custLinFactNeighborX="100000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D474E7-42CF-460E-B27B-0441090DF5D4}" type="pres">
      <dgm:prSet presAssocID="{1B3E1A46-7FB1-40AD-A444-C84D3437DD11}" presName="level3hierChild" presStyleCnt="0"/>
      <dgm:spPr/>
      <dgm:t>
        <a:bodyPr/>
        <a:lstStyle/>
        <a:p>
          <a:endParaRPr lang="en-US"/>
        </a:p>
      </dgm:t>
    </dgm:pt>
    <dgm:pt modelId="{4DD40BEB-7141-41D2-BEE8-509C034762A3}" type="pres">
      <dgm:prSet presAssocID="{34A1B4E1-DE2F-4D7D-87FF-3DD48C866E15}" presName="conn2-1" presStyleLbl="parChTrans1D3" presStyleIdx="6" presStyleCnt="13"/>
      <dgm:spPr/>
      <dgm:t>
        <a:bodyPr/>
        <a:lstStyle/>
        <a:p>
          <a:endParaRPr lang="en-US"/>
        </a:p>
      </dgm:t>
    </dgm:pt>
    <dgm:pt modelId="{4F5B8A9D-54D3-434D-AF77-F91A62EEBA6A}" type="pres">
      <dgm:prSet presAssocID="{34A1B4E1-DE2F-4D7D-87FF-3DD48C866E15}" presName="connTx" presStyleLbl="parChTrans1D3" presStyleIdx="6" presStyleCnt="13"/>
      <dgm:spPr/>
      <dgm:t>
        <a:bodyPr/>
        <a:lstStyle/>
        <a:p>
          <a:endParaRPr lang="en-US"/>
        </a:p>
      </dgm:t>
    </dgm:pt>
    <dgm:pt modelId="{DADA9E19-FB58-48F4-9E77-BF39407AE9D7}" type="pres">
      <dgm:prSet presAssocID="{ED88E53D-FD57-4EFE-A7B1-C38570AAD29C}" presName="root2" presStyleCnt="0"/>
      <dgm:spPr/>
      <dgm:t>
        <a:bodyPr/>
        <a:lstStyle/>
        <a:p>
          <a:endParaRPr lang="en-US"/>
        </a:p>
      </dgm:t>
    </dgm:pt>
    <dgm:pt modelId="{6D3523E4-1DDB-40D9-ADA2-9B20B321A9D5}" type="pres">
      <dgm:prSet presAssocID="{ED88E53D-FD57-4EFE-A7B1-C38570AAD29C}" presName="LevelTwoTextNode" presStyleLbl="node3" presStyleIdx="6" presStyleCnt="13" custScaleX="87254" custScaleY="64010" custLinFactNeighborX="99021" custLinFactNeighborY="-7695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3DF989-E105-47FD-BE91-BF26467AF208}" type="pres">
      <dgm:prSet presAssocID="{ED88E53D-FD57-4EFE-A7B1-C38570AAD29C}" presName="level3hierChild" presStyleCnt="0"/>
      <dgm:spPr/>
      <dgm:t>
        <a:bodyPr/>
        <a:lstStyle/>
        <a:p>
          <a:endParaRPr lang="en-US"/>
        </a:p>
      </dgm:t>
    </dgm:pt>
    <dgm:pt modelId="{3B02EE1D-86FD-4CA2-8C9C-BC9CB5699228}" type="pres">
      <dgm:prSet presAssocID="{011EF03E-D448-439A-A7AA-3734F1393941}" presName="conn2-1" presStyleLbl="parChTrans1D3" presStyleIdx="7" presStyleCnt="13"/>
      <dgm:spPr/>
      <dgm:t>
        <a:bodyPr/>
        <a:lstStyle/>
        <a:p>
          <a:endParaRPr lang="en-US"/>
        </a:p>
      </dgm:t>
    </dgm:pt>
    <dgm:pt modelId="{98A3DD57-8017-4755-AD86-2A415F4F6036}" type="pres">
      <dgm:prSet presAssocID="{011EF03E-D448-439A-A7AA-3734F1393941}" presName="connTx" presStyleLbl="parChTrans1D3" presStyleIdx="7" presStyleCnt="13"/>
      <dgm:spPr/>
      <dgm:t>
        <a:bodyPr/>
        <a:lstStyle/>
        <a:p>
          <a:endParaRPr lang="en-US"/>
        </a:p>
      </dgm:t>
    </dgm:pt>
    <dgm:pt modelId="{D22FAB7F-3FFD-4E7F-BC56-5E53CCAD259B}" type="pres">
      <dgm:prSet presAssocID="{ACC5294D-6D37-4C2E-88EA-9A3D556E3B50}" presName="root2" presStyleCnt="0"/>
      <dgm:spPr/>
      <dgm:t>
        <a:bodyPr/>
        <a:lstStyle/>
        <a:p>
          <a:endParaRPr lang="en-US"/>
        </a:p>
      </dgm:t>
    </dgm:pt>
    <dgm:pt modelId="{5712BDC2-BBF6-4D05-A555-19E1F3FCF750}" type="pres">
      <dgm:prSet presAssocID="{ACC5294D-6D37-4C2E-88EA-9A3D556E3B50}" presName="LevelTwoTextNode" presStyleLbl="node3" presStyleIdx="7" presStyleCnt="13" custScaleX="90235" custScaleY="74804" custLinFactY="-100000" custLinFactNeighborX="-5619" custLinFactNeighborY="-1151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07D8213-2E1D-4030-85C3-0BA435B8ECD3}" type="pres">
      <dgm:prSet presAssocID="{ACC5294D-6D37-4C2E-88EA-9A3D556E3B50}" presName="level3hierChild" presStyleCnt="0"/>
      <dgm:spPr/>
      <dgm:t>
        <a:bodyPr/>
        <a:lstStyle/>
        <a:p>
          <a:endParaRPr lang="en-US"/>
        </a:p>
      </dgm:t>
    </dgm:pt>
    <dgm:pt modelId="{59F7329B-0402-4CC1-BCBE-CFE26634E44A}" type="pres">
      <dgm:prSet presAssocID="{BF6FEC1B-60CB-4435-899C-00BDBF972A78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90665E1B-F3FB-40E9-A09B-F131A650C385}" type="pres">
      <dgm:prSet presAssocID="{BF6FEC1B-60CB-4435-899C-00BDBF972A78}" presName="connTx" presStyleLbl="parChTrans1D2" presStyleIdx="1" presStyleCnt="2"/>
      <dgm:spPr/>
      <dgm:t>
        <a:bodyPr/>
        <a:lstStyle/>
        <a:p>
          <a:endParaRPr lang="en-US"/>
        </a:p>
      </dgm:t>
    </dgm:pt>
    <dgm:pt modelId="{14628EEC-3A68-4E37-9B74-F28291F1D397}" type="pres">
      <dgm:prSet presAssocID="{8FA78FFB-5EF0-4B80-AB99-B36CB9B9AE91}" presName="root2" presStyleCnt="0"/>
      <dgm:spPr/>
      <dgm:t>
        <a:bodyPr/>
        <a:lstStyle/>
        <a:p>
          <a:endParaRPr lang="en-US"/>
        </a:p>
      </dgm:t>
    </dgm:pt>
    <dgm:pt modelId="{E4061254-0848-4D23-9C32-DB781B89E0F7}" type="pres">
      <dgm:prSet presAssocID="{8FA78FFB-5EF0-4B80-AB99-B36CB9B9AE91}" presName="LevelTwoTextNode" presStyleLbl="node2" presStyleIdx="1" presStyleCnt="2" custLinFactNeighborX="-40778" custLinFactNeighborY="-6786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E8E6851-BDAF-45E6-BB4E-FD9F2F0C712A}" type="pres">
      <dgm:prSet presAssocID="{8FA78FFB-5EF0-4B80-AB99-B36CB9B9AE91}" presName="level3hierChild" presStyleCnt="0"/>
      <dgm:spPr/>
      <dgm:t>
        <a:bodyPr/>
        <a:lstStyle/>
        <a:p>
          <a:endParaRPr lang="en-US"/>
        </a:p>
      </dgm:t>
    </dgm:pt>
    <dgm:pt modelId="{368BAD8C-F407-4352-8674-8E75A25DEC09}" type="pres">
      <dgm:prSet presAssocID="{0C6689BF-F535-4B11-8BB9-A2E6F72071B6}" presName="conn2-1" presStyleLbl="parChTrans1D3" presStyleIdx="8" presStyleCnt="13"/>
      <dgm:spPr/>
      <dgm:t>
        <a:bodyPr/>
        <a:lstStyle/>
        <a:p>
          <a:endParaRPr lang="en-US"/>
        </a:p>
      </dgm:t>
    </dgm:pt>
    <dgm:pt modelId="{3D3094EC-E588-484B-BF82-ADF2E5962D83}" type="pres">
      <dgm:prSet presAssocID="{0C6689BF-F535-4B11-8BB9-A2E6F72071B6}" presName="connTx" presStyleLbl="parChTrans1D3" presStyleIdx="8" presStyleCnt="13"/>
      <dgm:spPr/>
      <dgm:t>
        <a:bodyPr/>
        <a:lstStyle/>
        <a:p>
          <a:endParaRPr lang="en-US"/>
        </a:p>
      </dgm:t>
    </dgm:pt>
    <dgm:pt modelId="{8AF15B77-723B-490B-A2D0-475AAA1F1399}" type="pres">
      <dgm:prSet presAssocID="{EC6438BD-8C9E-4D44-ABFA-CAAB305B25D3}" presName="root2" presStyleCnt="0"/>
      <dgm:spPr/>
      <dgm:t>
        <a:bodyPr/>
        <a:lstStyle/>
        <a:p>
          <a:endParaRPr lang="en-US"/>
        </a:p>
      </dgm:t>
    </dgm:pt>
    <dgm:pt modelId="{855C5F09-7496-4A8C-A731-DAE8FF594873}" type="pres">
      <dgm:prSet presAssocID="{EC6438BD-8C9E-4D44-ABFA-CAAB305B25D3}" presName="LevelTwoTextNode" presStyleLbl="node3" presStyleIdx="8" presStyleCnt="13" custScaleX="94564" custScaleY="55826" custLinFactNeighborX="-3345" custLinFactNeighborY="-9563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DB02A66-3D11-462D-97A5-2773BE9CF28E}" type="pres">
      <dgm:prSet presAssocID="{EC6438BD-8C9E-4D44-ABFA-CAAB305B25D3}" presName="level3hierChild" presStyleCnt="0"/>
      <dgm:spPr/>
      <dgm:t>
        <a:bodyPr/>
        <a:lstStyle/>
        <a:p>
          <a:endParaRPr lang="en-US"/>
        </a:p>
      </dgm:t>
    </dgm:pt>
    <dgm:pt modelId="{005DBDFC-F11F-4A71-BB79-7CA68E46B974}" type="pres">
      <dgm:prSet presAssocID="{F8D3A301-D5B2-445F-8E00-84EEA6FC990C}" presName="conn2-1" presStyleLbl="parChTrans1D3" presStyleIdx="9" presStyleCnt="13"/>
      <dgm:spPr/>
      <dgm:t>
        <a:bodyPr/>
        <a:lstStyle/>
        <a:p>
          <a:endParaRPr lang="en-US"/>
        </a:p>
      </dgm:t>
    </dgm:pt>
    <dgm:pt modelId="{CD8F2475-7995-4BA1-A14A-4CFB39393F2D}" type="pres">
      <dgm:prSet presAssocID="{F8D3A301-D5B2-445F-8E00-84EEA6FC990C}" presName="connTx" presStyleLbl="parChTrans1D3" presStyleIdx="9" presStyleCnt="13"/>
      <dgm:spPr/>
      <dgm:t>
        <a:bodyPr/>
        <a:lstStyle/>
        <a:p>
          <a:endParaRPr lang="en-US"/>
        </a:p>
      </dgm:t>
    </dgm:pt>
    <dgm:pt modelId="{B448F9FB-7912-4735-8A72-2B3F58D68C22}" type="pres">
      <dgm:prSet presAssocID="{AEF750C3-697E-4BB0-8841-176D890DE72E}" presName="root2" presStyleCnt="0"/>
      <dgm:spPr/>
    </dgm:pt>
    <dgm:pt modelId="{6D51B666-2C14-49D9-BDAD-30717FA91073}" type="pres">
      <dgm:prSet presAssocID="{AEF750C3-697E-4BB0-8841-176D890DE72E}" presName="LevelTwoTextNode" presStyleLbl="node3" presStyleIdx="9" presStyleCnt="13" custScaleX="95291" custScaleY="58615" custLinFactNeighborX="-4217" custLinFactNeighborY="-6677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A027F9-572D-418E-ADD8-4FF67365562F}" type="pres">
      <dgm:prSet presAssocID="{AEF750C3-697E-4BB0-8841-176D890DE72E}" presName="level3hierChild" presStyleCnt="0"/>
      <dgm:spPr/>
    </dgm:pt>
    <dgm:pt modelId="{ACDD9455-9F30-474B-BA7B-36E792E9B8D4}" type="pres">
      <dgm:prSet presAssocID="{A64A58A9-245A-4D92-9819-083421384B40}" presName="conn2-1" presStyleLbl="parChTrans1D3" presStyleIdx="10" presStyleCnt="13"/>
      <dgm:spPr/>
      <dgm:t>
        <a:bodyPr/>
        <a:lstStyle/>
        <a:p>
          <a:endParaRPr lang="en-US"/>
        </a:p>
      </dgm:t>
    </dgm:pt>
    <dgm:pt modelId="{AF5A1EE3-8B58-450F-8DF3-8DF592D3DA61}" type="pres">
      <dgm:prSet presAssocID="{A64A58A9-245A-4D92-9819-083421384B40}" presName="connTx" presStyleLbl="parChTrans1D3" presStyleIdx="10" presStyleCnt="13"/>
      <dgm:spPr/>
      <dgm:t>
        <a:bodyPr/>
        <a:lstStyle/>
        <a:p>
          <a:endParaRPr lang="en-US"/>
        </a:p>
      </dgm:t>
    </dgm:pt>
    <dgm:pt modelId="{1F88CEDA-06C0-41CE-85B5-2F5342BF177F}" type="pres">
      <dgm:prSet presAssocID="{2D24B726-1D22-4FF5-83C1-CD3BB623B2FD}" presName="root2" presStyleCnt="0"/>
      <dgm:spPr/>
    </dgm:pt>
    <dgm:pt modelId="{F0B9140B-ED8C-4305-A0A2-B98335A43B8C}" type="pres">
      <dgm:prSet presAssocID="{2D24B726-1D22-4FF5-83C1-CD3BB623B2FD}" presName="LevelTwoTextNode" presStyleLbl="node3" presStyleIdx="10" presStyleCnt="13" custScaleX="93859" custScaleY="54139" custLinFactNeighborX="-2070" custLinFactNeighborY="-5879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89081CF-6C1B-4445-A250-E130E62DBD49}" type="pres">
      <dgm:prSet presAssocID="{2D24B726-1D22-4FF5-83C1-CD3BB623B2FD}" presName="level3hierChild" presStyleCnt="0"/>
      <dgm:spPr/>
    </dgm:pt>
    <dgm:pt modelId="{06064E9A-307F-4C73-9387-797E2377ACBA}" type="pres">
      <dgm:prSet presAssocID="{C2D824B7-0783-4A1A-BF85-84490BFA634E}" presName="conn2-1" presStyleLbl="parChTrans1D3" presStyleIdx="11" presStyleCnt="13"/>
      <dgm:spPr/>
      <dgm:t>
        <a:bodyPr/>
        <a:lstStyle/>
        <a:p>
          <a:endParaRPr lang="en-US"/>
        </a:p>
      </dgm:t>
    </dgm:pt>
    <dgm:pt modelId="{E7C4272D-EB69-4A3C-84B5-6D79B9975CE4}" type="pres">
      <dgm:prSet presAssocID="{C2D824B7-0783-4A1A-BF85-84490BFA634E}" presName="connTx" presStyleLbl="parChTrans1D3" presStyleIdx="11" presStyleCnt="13"/>
      <dgm:spPr/>
      <dgm:t>
        <a:bodyPr/>
        <a:lstStyle/>
        <a:p>
          <a:endParaRPr lang="en-US"/>
        </a:p>
      </dgm:t>
    </dgm:pt>
    <dgm:pt modelId="{012F4196-28D7-4548-81C9-C207BAD34F25}" type="pres">
      <dgm:prSet presAssocID="{E99CB7F4-716F-4786-A530-03CD181B3535}" presName="root2" presStyleCnt="0"/>
      <dgm:spPr/>
    </dgm:pt>
    <dgm:pt modelId="{C5E6F8AF-9AEC-4C40-B4BD-2D45A59B557D}" type="pres">
      <dgm:prSet presAssocID="{E99CB7F4-716F-4786-A530-03CD181B3535}" presName="LevelTwoTextNode" presStyleLbl="node3" presStyleIdx="11" presStyleCnt="13" custScaleX="92324" custScaleY="53527" custLinFactNeighborX="-2070" custLinFactNeighborY="-5063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8580AE8-9AD5-4239-9749-02E32F339C73}" type="pres">
      <dgm:prSet presAssocID="{E99CB7F4-716F-4786-A530-03CD181B3535}" presName="level3hierChild" presStyleCnt="0"/>
      <dgm:spPr/>
    </dgm:pt>
    <dgm:pt modelId="{F36374F9-01D3-49DC-A0A9-DE9F4315669D}" type="pres">
      <dgm:prSet presAssocID="{E8C7BF17-8614-457F-B117-517B124051F8}" presName="conn2-1" presStyleLbl="parChTrans1D3" presStyleIdx="12" presStyleCnt="13"/>
      <dgm:spPr/>
      <dgm:t>
        <a:bodyPr/>
        <a:lstStyle/>
        <a:p>
          <a:endParaRPr lang="en-US"/>
        </a:p>
      </dgm:t>
    </dgm:pt>
    <dgm:pt modelId="{1B68E325-BB2B-47D4-B356-1CD779E726C4}" type="pres">
      <dgm:prSet presAssocID="{E8C7BF17-8614-457F-B117-517B124051F8}" presName="connTx" presStyleLbl="parChTrans1D3" presStyleIdx="12" presStyleCnt="13"/>
      <dgm:spPr/>
      <dgm:t>
        <a:bodyPr/>
        <a:lstStyle/>
        <a:p>
          <a:endParaRPr lang="en-US"/>
        </a:p>
      </dgm:t>
    </dgm:pt>
    <dgm:pt modelId="{16BF207A-8D12-4957-8D90-5B872B6DB28F}" type="pres">
      <dgm:prSet presAssocID="{C429713C-EC06-4204-8930-17162D726974}" presName="root2" presStyleCnt="0"/>
      <dgm:spPr/>
    </dgm:pt>
    <dgm:pt modelId="{B3FE5E73-4386-4EE2-872B-6ECDCA227D5E}" type="pres">
      <dgm:prSet presAssocID="{C429713C-EC06-4204-8930-17162D726974}" presName="LevelTwoTextNode" presStyleLbl="node3" presStyleIdx="12" presStyleCnt="13" custScaleX="96819" custScaleY="61003" custLinFactNeighborX="78" custLinFactNeighborY="-3757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1A6F8B-D15D-431F-BA71-79F38A68B17A}" type="pres">
      <dgm:prSet presAssocID="{C429713C-EC06-4204-8930-17162D726974}" presName="level3hierChild" presStyleCnt="0"/>
      <dgm:spPr/>
    </dgm:pt>
  </dgm:ptLst>
  <dgm:cxnLst>
    <dgm:cxn modelId="{1E7CC019-D904-40B8-9B81-B2A3AB778278}" type="presOf" srcId="{E8C7BF17-8614-457F-B117-517B124051F8}" destId="{1B68E325-BB2B-47D4-B356-1CD779E726C4}" srcOrd="1" destOrd="0" presId="urn:microsoft.com/office/officeart/2005/8/layout/hierarchy2"/>
    <dgm:cxn modelId="{E304DCA9-23E5-43C2-A69D-D05B7B16D5EA}" type="presOf" srcId="{A0ADEF3A-3C01-489C-ACCD-99CE58683115}" destId="{EFD677A1-5A9E-44A4-BEE9-3EAFBBD74889}" srcOrd="0" destOrd="0" presId="urn:microsoft.com/office/officeart/2005/8/layout/hierarchy2"/>
    <dgm:cxn modelId="{F1B80692-320A-4728-9840-7604B1EE738C}" type="presOf" srcId="{F8D3A301-D5B2-445F-8E00-84EEA6FC990C}" destId="{CD8F2475-7995-4BA1-A14A-4CFB39393F2D}" srcOrd="1" destOrd="0" presId="urn:microsoft.com/office/officeart/2005/8/layout/hierarchy2"/>
    <dgm:cxn modelId="{970C1A77-C2BE-4A6B-9C8A-6B5DC20B5377}" type="presOf" srcId="{011EF03E-D448-439A-A7AA-3734F1393941}" destId="{98A3DD57-8017-4755-AD86-2A415F4F6036}" srcOrd="1" destOrd="0" presId="urn:microsoft.com/office/officeart/2005/8/layout/hierarchy2"/>
    <dgm:cxn modelId="{AD1E36C8-3A61-4FB4-BB9A-755C9804B851}" type="presOf" srcId="{A64A58A9-245A-4D92-9819-083421384B40}" destId="{ACDD9455-9F30-474B-BA7B-36E792E9B8D4}" srcOrd="0" destOrd="0" presId="urn:microsoft.com/office/officeart/2005/8/layout/hierarchy2"/>
    <dgm:cxn modelId="{3BEC3807-1A36-4CBE-B738-8E5F6AF8644E}" srcId="{7D04554C-6B4B-4E9B-9241-E633CE667CD0}" destId="{ED88E53D-FD57-4EFE-A7B1-C38570AAD29C}" srcOrd="6" destOrd="0" parTransId="{34A1B4E1-DE2F-4D7D-87FF-3DD48C866E15}" sibTransId="{82C45D45-7093-4437-B223-7721DE972154}"/>
    <dgm:cxn modelId="{24DAACB6-FE16-435E-BD8F-9C39449DD42C}" type="presOf" srcId="{C2D824B7-0783-4A1A-BF85-84490BFA634E}" destId="{06064E9A-307F-4C73-9387-797E2377ACBA}" srcOrd="0" destOrd="0" presId="urn:microsoft.com/office/officeart/2005/8/layout/hierarchy2"/>
    <dgm:cxn modelId="{DD090FDC-7CAE-4770-8F7D-A1209E2DE9A5}" type="presOf" srcId="{CD687C4A-815F-4ED0-BBD9-996220F0AD7A}" destId="{38D242C9-AA86-40D6-9C08-2DD3A17E090C}" srcOrd="0" destOrd="0" presId="urn:microsoft.com/office/officeart/2005/8/layout/hierarchy2"/>
    <dgm:cxn modelId="{6AA0AB5E-9BB7-4738-A073-F6197D1F4023}" type="presOf" srcId="{011EF03E-D448-439A-A7AA-3734F1393941}" destId="{3B02EE1D-86FD-4CA2-8C9C-BC9CB5699228}" srcOrd="0" destOrd="0" presId="urn:microsoft.com/office/officeart/2005/8/layout/hierarchy2"/>
    <dgm:cxn modelId="{AD1FE6B3-81AB-4544-9855-779CD81C3861}" type="presOf" srcId="{679FDD46-6BBF-47C3-9343-15E5530911EC}" destId="{DBBF40CD-57ED-452B-9248-08A9D237EF02}" srcOrd="0" destOrd="0" presId="urn:microsoft.com/office/officeart/2005/8/layout/hierarchy2"/>
    <dgm:cxn modelId="{EA82CFDE-2459-47B4-8C96-5EE32F14B052}" type="presOf" srcId="{C2D824B7-0783-4A1A-BF85-84490BFA634E}" destId="{E7C4272D-EB69-4A3C-84B5-6D79B9975CE4}" srcOrd="1" destOrd="0" presId="urn:microsoft.com/office/officeart/2005/8/layout/hierarchy2"/>
    <dgm:cxn modelId="{9FB4A2A4-D30C-45C8-B8BC-7458424736D4}" type="presOf" srcId="{111B1D66-D751-4BD3-A096-06810ABF4DE8}" destId="{4A85C8A5-3143-49F1-98A2-821A277B2BC1}" srcOrd="1" destOrd="0" presId="urn:microsoft.com/office/officeart/2005/8/layout/hierarchy2"/>
    <dgm:cxn modelId="{5B03023C-2AE3-421D-BF61-C89DD9A9CB00}" type="presOf" srcId="{1EBD34EC-7E55-40F6-A24B-E4F565A76474}" destId="{757A2270-813C-41D7-8D11-4CFEB6083DBF}" srcOrd="1" destOrd="0" presId="urn:microsoft.com/office/officeart/2005/8/layout/hierarchy2"/>
    <dgm:cxn modelId="{62459654-3845-4175-8207-47B214B67EC4}" srcId="{8FA78FFB-5EF0-4B80-AB99-B36CB9B9AE91}" destId="{E99CB7F4-716F-4786-A530-03CD181B3535}" srcOrd="3" destOrd="0" parTransId="{C2D824B7-0783-4A1A-BF85-84490BFA634E}" sibTransId="{EA154D51-39AE-4047-8BF8-4E6660DB8ACD}"/>
    <dgm:cxn modelId="{D848ADC2-5DA0-4B02-8A81-3AA045CAB22A}" srcId="{7D04554C-6B4B-4E9B-9241-E633CE667CD0}" destId="{A0ADEF3A-3C01-489C-ACCD-99CE58683115}" srcOrd="4" destOrd="0" parTransId="{E2803ACE-B155-4116-8897-F2BC73F941F6}" sibTransId="{56354A3B-E1A9-42B9-BD20-DF54AA063494}"/>
    <dgm:cxn modelId="{4047A1CF-758B-4761-A3DA-8FA58905EBE4}" type="presOf" srcId="{9746EA5A-F75C-4025-8C6C-B60A64C56D29}" destId="{11650702-4BFC-4EDE-ACFE-85F7CE3B2B8B}" srcOrd="0" destOrd="0" presId="urn:microsoft.com/office/officeart/2005/8/layout/hierarchy2"/>
    <dgm:cxn modelId="{BFE99267-514D-46C0-AE45-B7EFE8FA6366}" type="presOf" srcId="{06C4F97D-76A7-46FC-A3D0-78EF690B991B}" destId="{17BDAF05-4431-4115-8966-CFEEC53BD61A}" srcOrd="0" destOrd="0" presId="urn:microsoft.com/office/officeart/2005/8/layout/hierarchy2"/>
    <dgm:cxn modelId="{ACDE4CA7-4A86-4930-9478-6BD7C1A2DF2E}" type="presOf" srcId="{ACC5294D-6D37-4C2E-88EA-9A3D556E3B50}" destId="{5712BDC2-BBF6-4D05-A555-19E1F3FCF750}" srcOrd="0" destOrd="0" presId="urn:microsoft.com/office/officeart/2005/8/layout/hierarchy2"/>
    <dgm:cxn modelId="{E10C4511-223B-4187-B374-058E62DC129A}" type="presOf" srcId="{34A1B4E1-DE2F-4D7D-87FF-3DD48C866E15}" destId="{4F5B8A9D-54D3-434D-AF77-F91A62EEBA6A}" srcOrd="1" destOrd="0" presId="urn:microsoft.com/office/officeart/2005/8/layout/hierarchy2"/>
    <dgm:cxn modelId="{50403503-9488-47AC-9551-D078381564B8}" type="presOf" srcId="{BF6FEC1B-60CB-4435-899C-00BDBF972A78}" destId="{59F7329B-0402-4CC1-BCBE-CFE26634E44A}" srcOrd="0" destOrd="0" presId="urn:microsoft.com/office/officeart/2005/8/layout/hierarchy2"/>
    <dgm:cxn modelId="{BC6DCDE2-6282-4FCA-A8F3-82329E285D39}" type="presOf" srcId="{F90D65EE-CE96-47FC-9CEB-33C1C450E4E9}" destId="{50B13451-D5DF-4381-8060-170A7CE9E331}" srcOrd="1" destOrd="0" presId="urn:microsoft.com/office/officeart/2005/8/layout/hierarchy2"/>
    <dgm:cxn modelId="{DBB5BB22-5005-4953-A38B-B790FDBB6AF4}" type="presOf" srcId="{F90D65EE-CE96-47FC-9CEB-33C1C450E4E9}" destId="{7D7437C0-D4E0-4657-8583-C2661418F5D1}" srcOrd="0" destOrd="0" presId="urn:microsoft.com/office/officeart/2005/8/layout/hierarchy2"/>
    <dgm:cxn modelId="{439D196F-E958-4AD0-A4E8-8CC73B37B29A}" srcId="{8FA78FFB-5EF0-4B80-AB99-B36CB9B9AE91}" destId="{2D24B726-1D22-4FF5-83C1-CD3BB623B2FD}" srcOrd="2" destOrd="0" parTransId="{A64A58A9-245A-4D92-9819-083421384B40}" sibTransId="{B6E618B0-6703-4E9B-A5CC-07A03556F4D5}"/>
    <dgm:cxn modelId="{A9D32874-A106-4A8B-81D7-38F7D6DADA78}" type="presOf" srcId="{EBB1D59F-8878-4E26-A6D4-76D29E7D43CC}" destId="{08D10927-C9A9-4A63-AE39-DE3B385C09EE}" srcOrd="0" destOrd="0" presId="urn:microsoft.com/office/officeart/2005/8/layout/hierarchy2"/>
    <dgm:cxn modelId="{6EA49AE6-2F73-4D1F-8875-362127B7808A}" type="presOf" srcId="{EC6438BD-8C9E-4D44-ABFA-CAAB305B25D3}" destId="{855C5F09-7496-4A8C-A731-DAE8FF594873}" srcOrd="0" destOrd="0" presId="urn:microsoft.com/office/officeart/2005/8/layout/hierarchy2"/>
    <dgm:cxn modelId="{E92EFDCA-F94F-4BD4-932F-A5AA23DC41E1}" type="presOf" srcId="{9746EA5A-F75C-4025-8C6C-B60A64C56D29}" destId="{D8BD52D9-57AF-4067-8B4A-6F048BED526E}" srcOrd="1" destOrd="0" presId="urn:microsoft.com/office/officeart/2005/8/layout/hierarchy2"/>
    <dgm:cxn modelId="{4249B6C7-6346-4BC8-8264-19AB664F94A5}" type="presOf" srcId="{F8D3A301-D5B2-445F-8E00-84EEA6FC990C}" destId="{005DBDFC-F11F-4A71-BB79-7CA68E46B974}" srcOrd="0" destOrd="0" presId="urn:microsoft.com/office/officeart/2005/8/layout/hierarchy2"/>
    <dgm:cxn modelId="{5CE34782-3781-43EE-9E26-56EF903E6493}" srcId="{CD687C4A-815F-4ED0-BBD9-996220F0AD7A}" destId="{8FA78FFB-5EF0-4B80-AB99-B36CB9B9AE91}" srcOrd="1" destOrd="0" parTransId="{BF6FEC1B-60CB-4435-899C-00BDBF972A78}" sibTransId="{009DF64F-7FD0-4502-B009-493A7DCCD81C}"/>
    <dgm:cxn modelId="{C4D1DB1B-9856-462C-9F07-9335C10B2179}" srcId="{8FA78FFB-5EF0-4B80-AB99-B36CB9B9AE91}" destId="{C429713C-EC06-4204-8930-17162D726974}" srcOrd="4" destOrd="0" parTransId="{E8C7BF17-8614-457F-B117-517B124051F8}" sibTransId="{983DF2C1-3ECD-4158-BA52-23E87B33318F}"/>
    <dgm:cxn modelId="{F81FF91F-F97A-4BD9-BC8E-C671778DA3FB}" srcId="{CD687C4A-815F-4ED0-BBD9-996220F0AD7A}" destId="{7D04554C-6B4B-4E9B-9241-E633CE667CD0}" srcOrd="0" destOrd="0" parTransId="{F90D65EE-CE96-47FC-9CEB-33C1C450E4E9}" sibTransId="{9647A631-4A2A-409A-90F5-9798B124CBA0}"/>
    <dgm:cxn modelId="{C48ED52E-E367-4C85-BEC3-EEC105444365}" srcId="{7D04554C-6B4B-4E9B-9241-E633CE667CD0}" destId="{1B3E1A46-7FB1-40AD-A444-C84D3437DD11}" srcOrd="5" destOrd="0" parTransId="{EBB1D59F-8878-4E26-A6D4-76D29E7D43CC}" sibTransId="{ECE95C22-4A34-4867-9227-583D037E8A79}"/>
    <dgm:cxn modelId="{7BFC072E-037B-4D98-99CE-1E6DA1239984}" srcId="{7D04554C-6B4B-4E9B-9241-E633CE667CD0}" destId="{06C4F97D-76A7-46FC-A3D0-78EF690B991B}" srcOrd="3" destOrd="0" parTransId="{1EBD34EC-7E55-40F6-A24B-E4F565A76474}" sibTransId="{DFE25B5C-EC49-4BD6-B869-7AC6730C7991}"/>
    <dgm:cxn modelId="{028CA1DB-25FF-42FE-A184-6E847006BBF0}" type="presOf" srcId="{791C5211-522B-4764-B27A-63CDD22BC502}" destId="{70B57A40-828E-4411-A988-199C15CD4A00}" srcOrd="0" destOrd="0" presId="urn:microsoft.com/office/officeart/2005/8/layout/hierarchy2"/>
    <dgm:cxn modelId="{366CE6B7-5D54-46AB-8F9D-E3A33D25E3B8}" type="presOf" srcId="{78A5A1E0-832D-4F41-AC8C-7717A62F2B95}" destId="{DE1982B8-1F8D-4765-BBD7-FE86E9232488}" srcOrd="0" destOrd="0" presId="urn:microsoft.com/office/officeart/2005/8/layout/hierarchy2"/>
    <dgm:cxn modelId="{1473D2CB-B8CD-4748-90B9-AB703143F9F6}" type="presOf" srcId="{E99CB7F4-716F-4786-A530-03CD181B3535}" destId="{C5E6F8AF-9AEC-4C40-B4BD-2D45A59B557D}" srcOrd="0" destOrd="0" presId="urn:microsoft.com/office/officeart/2005/8/layout/hierarchy2"/>
    <dgm:cxn modelId="{4077CC64-B0FE-4D11-9E94-E60B70B116F6}" type="presOf" srcId="{0C6689BF-F535-4B11-8BB9-A2E6F72071B6}" destId="{3D3094EC-E588-484B-BF82-ADF2E5962D83}" srcOrd="1" destOrd="0" presId="urn:microsoft.com/office/officeart/2005/8/layout/hierarchy2"/>
    <dgm:cxn modelId="{13F5E50E-C3E6-4A33-BFC2-508C2539BCB0}" srcId="{7D04554C-6B4B-4E9B-9241-E633CE667CD0}" destId="{509FFF7B-10B6-471B-B262-E54B16B90FEE}" srcOrd="0" destOrd="0" parTransId="{111B1D66-D751-4BD3-A096-06810ABF4DE8}" sibTransId="{F646B439-F0CA-4B11-AFF8-BC7AB8E05A8A}"/>
    <dgm:cxn modelId="{10F8D0B5-6951-47A3-BDF1-F8F69A41A232}" type="presOf" srcId="{2D24B726-1D22-4FF5-83C1-CD3BB623B2FD}" destId="{F0B9140B-ED8C-4305-A0A2-B98335A43B8C}" srcOrd="0" destOrd="0" presId="urn:microsoft.com/office/officeart/2005/8/layout/hierarchy2"/>
    <dgm:cxn modelId="{F4AF53DC-2609-48C9-8D2A-1E56C9521EC9}" srcId="{7D04554C-6B4B-4E9B-9241-E633CE667CD0}" destId="{ACC5294D-6D37-4C2E-88EA-9A3D556E3B50}" srcOrd="7" destOrd="0" parTransId="{011EF03E-D448-439A-A7AA-3734F1393941}" sibTransId="{D5AC67E7-75F8-4975-BA76-85A989BA0337}"/>
    <dgm:cxn modelId="{F134B1F4-D9A7-45CE-A9EC-3A0E7FD2C451}" srcId="{8FA78FFB-5EF0-4B80-AB99-B36CB9B9AE91}" destId="{EC6438BD-8C9E-4D44-ABFA-CAAB305B25D3}" srcOrd="0" destOrd="0" parTransId="{0C6689BF-F535-4B11-8BB9-A2E6F72071B6}" sibTransId="{A5657BFB-4EAF-4EFC-AFEB-57C41D97CD7C}"/>
    <dgm:cxn modelId="{62A5CA1A-CFFF-47F6-90DD-88174D2A9CE8}" type="presOf" srcId="{DBD04B93-E499-4400-9EAA-768EE083F331}" destId="{1A61A9BF-050F-419B-A737-E1FE38489E58}" srcOrd="1" destOrd="0" presId="urn:microsoft.com/office/officeart/2005/8/layout/hierarchy2"/>
    <dgm:cxn modelId="{CA5652FA-FE3C-4198-BB04-882DE092A046}" srcId="{679FDD46-6BBF-47C3-9343-15E5530911EC}" destId="{CD687C4A-815F-4ED0-BBD9-996220F0AD7A}" srcOrd="0" destOrd="0" parTransId="{71D27271-5E01-401D-AAF4-CF4B9584D134}" sibTransId="{5F23E31C-0EED-4384-83F4-0AC98BE763CE}"/>
    <dgm:cxn modelId="{068D0698-9531-4069-B735-BE7BDEC7B842}" type="presOf" srcId="{1EBD34EC-7E55-40F6-A24B-E4F565A76474}" destId="{918227DF-DDBD-4F4B-939F-985CD9FF8F90}" srcOrd="0" destOrd="0" presId="urn:microsoft.com/office/officeart/2005/8/layout/hierarchy2"/>
    <dgm:cxn modelId="{AE57F88F-3A90-41FB-AA7D-98041D2C6F31}" type="presOf" srcId="{1B3E1A46-7FB1-40AD-A444-C84D3437DD11}" destId="{36EF24E2-3F19-4457-989C-1186C1C572CF}" srcOrd="0" destOrd="0" presId="urn:microsoft.com/office/officeart/2005/8/layout/hierarchy2"/>
    <dgm:cxn modelId="{1FD8B467-1281-49CE-8442-6AA045C24B0B}" srcId="{7D04554C-6B4B-4E9B-9241-E633CE667CD0}" destId="{78A5A1E0-832D-4F41-AC8C-7717A62F2B95}" srcOrd="1" destOrd="0" parTransId="{9746EA5A-F75C-4025-8C6C-B60A64C56D29}" sibTransId="{3B6B7EA0-F5E2-476B-8711-1770DB943FF7}"/>
    <dgm:cxn modelId="{BB430E30-35BA-43CF-A859-EAE4E4963B38}" type="presOf" srcId="{509FFF7B-10B6-471B-B262-E54B16B90FEE}" destId="{CBA5C2A1-A709-4277-B222-C1EFA9F9B1F8}" srcOrd="0" destOrd="0" presId="urn:microsoft.com/office/officeart/2005/8/layout/hierarchy2"/>
    <dgm:cxn modelId="{C2DF5528-62DB-45B6-8C84-3EA042348AB2}" type="presOf" srcId="{111B1D66-D751-4BD3-A096-06810ABF4DE8}" destId="{A58B6680-7227-4E50-91AC-F9A2D96E99C6}" srcOrd="0" destOrd="0" presId="urn:microsoft.com/office/officeart/2005/8/layout/hierarchy2"/>
    <dgm:cxn modelId="{0387C9F5-2C4F-4E45-8E2B-1F981070D476}" srcId="{8FA78FFB-5EF0-4B80-AB99-B36CB9B9AE91}" destId="{AEF750C3-697E-4BB0-8841-176D890DE72E}" srcOrd="1" destOrd="0" parTransId="{F8D3A301-D5B2-445F-8E00-84EEA6FC990C}" sibTransId="{A767604F-F47F-4B6C-8DB8-A6149AF8C05B}"/>
    <dgm:cxn modelId="{2383ABB5-21F3-455A-9EF0-A17AD7271A4A}" type="presOf" srcId="{34A1B4E1-DE2F-4D7D-87FF-3DD48C866E15}" destId="{4DD40BEB-7141-41D2-BEE8-509C034762A3}" srcOrd="0" destOrd="0" presId="urn:microsoft.com/office/officeart/2005/8/layout/hierarchy2"/>
    <dgm:cxn modelId="{E0FC7B4A-DD2F-4E81-8888-D2E005E04B01}" type="presOf" srcId="{E8C7BF17-8614-457F-B117-517B124051F8}" destId="{F36374F9-01D3-49DC-A0A9-DE9F4315669D}" srcOrd="0" destOrd="0" presId="urn:microsoft.com/office/officeart/2005/8/layout/hierarchy2"/>
    <dgm:cxn modelId="{4DDDDD1D-2D90-4628-81B0-4C811BB10714}" type="presOf" srcId="{ED88E53D-FD57-4EFE-A7B1-C38570AAD29C}" destId="{6D3523E4-1DDB-40D9-ADA2-9B20B321A9D5}" srcOrd="0" destOrd="0" presId="urn:microsoft.com/office/officeart/2005/8/layout/hierarchy2"/>
    <dgm:cxn modelId="{59DA490A-E6B6-4CEA-A50D-77C1AE645893}" type="presOf" srcId="{AEF750C3-697E-4BB0-8841-176D890DE72E}" destId="{6D51B666-2C14-49D9-BDAD-30717FA91073}" srcOrd="0" destOrd="0" presId="urn:microsoft.com/office/officeart/2005/8/layout/hierarchy2"/>
    <dgm:cxn modelId="{327E294F-D3F8-42BD-9CA0-55A56A0F88EA}" type="presOf" srcId="{C429713C-EC06-4204-8930-17162D726974}" destId="{B3FE5E73-4386-4EE2-872B-6ECDCA227D5E}" srcOrd="0" destOrd="0" presId="urn:microsoft.com/office/officeart/2005/8/layout/hierarchy2"/>
    <dgm:cxn modelId="{FB6ACC84-665B-4153-AE7F-96D4719381C9}" type="presOf" srcId="{0C6689BF-F535-4B11-8BB9-A2E6F72071B6}" destId="{368BAD8C-F407-4352-8674-8E75A25DEC09}" srcOrd="0" destOrd="0" presId="urn:microsoft.com/office/officeart/2005/8/layout/hierarchy2"/>
    <dgm:cxn modelId="{B3A9252C-D2CB-4695-909F-C291791CE49D}" type="presOf" srcId="{8FA78FFB-5EF0-4B80-AB99-B36CB9B9AE91}" destId="{E4061254-0848-4D23-9C32-DB781B89E0F7}" srcOrd="0" destOrd="0" presId="urn:microsoft.com/office/officeart/2005/8/layout/hierarchy2"/>
    <dgm:cxn modelId="{1075192A-DDCE-40F0-98D5-1114C1996AFB}" type="presOf" srcId="{E2803ACE-B155-4116-8897-F2BC73F941F6}" destId="{92F1A6EB-9B98-4D33-AF10-C837785FE57C}" srcOrd="0" destOrd="0" presId="urn:microsoft.com/office/officeart/2005/8/layout/hierarchy2"/>
    <dgm:cxn modelId="{7AA316AD-2E3C-4472-9092-9ACD1AA9E617}" type="presOf" srcId="{DBD04B93-E499-4400-9EAA-768EE083F331}" destId="{F8907B6C-89CA-40DD-8A02-BB046C3101AF}" srcOrd="0" destOrd="0" presId="urn:microsoft.com/office/officeart/2005/8/layout/hierarchy2"/>
    <dgm:cxn modelId="{0D071CE5-DE78-448B-8AF3-5D2424097787}" type="presOf" srcId="{E2803ACE-B155-4116-8897-F2BC73F941F6}" destId="{CAA69E29-34DE-415E-81D0-227A265CD719}" srcOrd="1" destOrd="0" presId="urn:microsoft.com/office/officeart/2005/8/layout/hierarchy2"/>
    <dgm:cxn modelId="{6B0EBEA2-E300-4FA6-894E-9AA1A4610BAC}" type="presOf" srcId="{BF6FEC1B-60CB-4435-899C-00BDBF972A78}" destId="{90665E1B-F3FB-40E9-A09B-F131A650C385}" srcOrd="1" destOrd="0" presId="urn:microsoft.com/office/officeart/2005/8/layout/hierarchy2"/>
    <dgm:cxn modelId="{31142C25-8E85-4E5A-B4D7-E553F32A67B2}" type="presOf" srcId="{EBB1D59F-8878-4E26-A6D4-76D29E7D43CC}" destId="{26F41403-01F5-4E65-A628-BACD4467A8D9}" srcOrd="1" destOrd="0" presId="urn:microsoft.com/office/officeart/2005/8/layout/hierarchy2"/>
    <dgm:cxn modelId="{5381ADAA-AB40-42CC-AAEF-F46509E5B468}" type="presOf" srcId="{7D04554C-6B4B-4E9B-9241-E633CE667CD0}" destId="{DBE8C78A-D69D-44B1-8C5D-D83AE26C5795}" srcOrd="0" destOrd="0" presId="urn:microsoft.com/office/officeart/2005/8/layout/hierarchy2"/>
    <dgm:cxn modelId="{5B2B4013-F167-4898-994A-5E3E1D5B6AF0}" srcId="{7D04554C-6B4B-4E9B-9241-E633CE667CD0}" destId="{791C5211-522B-4764-B27A-63CDD22BC502}" srcOrd="2" destOrd="0" parTransId="{DBD04B93-E499-4400-9EAA-768EE083F331}" sibTransId="{D37F15F4-598A-4B97-9BA3-BACE6C7E9368}"/>
    <dgm:cxn modelId="{1FF0D3EE-310B-4745-A96D-12C0ED1E676C}" type="presOf" srcId="{A64A58A9-245A-4D92-9819-083421384B40}" destId="{AF5A1EE3-8B58-450F-8DF3-8DF592D3DA61}" srcOrd="1" destOrd="0" presId="urn:microsoft.com/office/officeart/2005/8/layout/hierarchy2"/>
    <dgm:cxn modelId="{ACFE36BA-CA9E-4A7E-B472-2B76910D267E}" type="presParOf" srcId="{DBBF40CD-57ED-452B-9248-08A9D237EF02}" destId="{3462BC4A-23CE-465F-A34A-3921EF9EB484}" srcOrd="0" destOrd="0" presId="urn:microsoft.com/office/officeart/2005/8/layout/hierarchy2"/>
    <dgm:cxn modelId="{806A2034-FEBB-4D04-A8EC-2D77188C794E}" type="presParOf" srcId="{3462BC4A-23CE-465F-A34A-3921EF9EB484}" destId="{38D242C9-AA86-40D6-9C08-2DD3A17E090C}" srcOrd="0" destOrd="0" presId="urn:microsoft.com/office/officeart/2005/8/layout/hierarchy2"/>
    <dgm:cxn modelId="{A4CFB753-C2C8-4529-B21E-45A3AD3B697B}" type="presParOf" srcId="{3462BC4A-23CE-465F-A34A-3921EF9EB484}" destId="{7C1ED6CC-0183-4977-871F-CED97EBA90A7}" srcOrd="1" destOrd="0" presId="urn:microsoft.com/office/officeart/2005/8/layout/hierarchy2"/>
    <dgm:cxn modelId="{91922937-7B02-4F2F-8586-78732D551A84}" type="presParOf" srcId="{7C1ED6CC-0183-4977-871F-CED97EBA90A7}" destId="{7D7437C0-D4E0-4657-8583-C2661418F5D1}" srcOrd="0" destOrd="0" presId="urn:microsoft.com/office/officeart/2005/8/layout/hierarchy2"/>
    <dgm:cxn modelId="{5BE39EE3-05EF-432C-BCF1-2A0C17A98305}" type="presParOf" srcId="{7D7437C0-D4E0-4657-8583-C2661418F5D1}" destId="{50B13451-D5DF-4381-8060-170A7CE9E331}" srcOrd="0" destOrd="0" presId="urn:microsoft.com/office/officeart/2005/8/layout/hierarchy2"/>
    <dgm:cxn modelId="{D8B5E9A3-0717-4558-95DF-22CF346ECBBA}" type="presParOf" srcId="{7C1ED6CC-0183-4977-871F-CED97EBA90A7}" destId="{74ABC09E-6A33-496F-942D-7162DD31BB26}" srcOrd="1" destOrd="0" presId="urn:microsoft.com/office/officeart/2005/8/layout/hierarchy2"/>
    <dgm:cxn modelId="{A03212A1-64E2-4BA2-9347-50D376DEDA86}" type="presParOf" srcId="{74ABC09E-6A33-496F-942D-7162DD31BB26}" destId="{DBE8C78A-D69D-44B1-8C5D-D83AE26C5795}" srcOrd="0" destOrd="0" presId="urn:microsoft.com/office/officeart/2005/8/layout/hierarchy2"/>
    <dgm:cxn modelId="{C4B858D5-46DD-4CD7-BEBE-2FB5616B2DEE}" type="presParOf" srcId="{74ABC09E-6A33-496F-942D-7162DD31BB26}" destId="{70541245-8A9B-424D-B25B-C140F6317BCC}" srcOrd="1" destOrd="0" presId="urn:microsoft.com/office/officeart/2005/8/layout/hierarchy2"/>
    <dgm:cxn modelId="{06E19D92-3828-4D09-A71E-7B57D21CE607}" type="presParOf" srcId="{70541245-8A9B-424D-B25B-C140F6317BCC}" destId="{A58B6680-7227-4E50-91AC-F9A2D96E99C6}" srcOrd="0" destOrd="0" presId="urn:microsoft.com/office/officeart/2005/8/layout/hierarchy2"/>
    <dgm:cxn modelId="{D69B6E81-1DAC-4C54-8053-7E0CBFEDEFE6}" type="presParOf" srcId="{A58B6680-7227-4E50-91AC-F9A2D96E99C6}" destId="{4A85C8A5-3143-49F1-98A2-821A277B2BC1}" srcOrd="0" destOrd="0" presId="urn:microsoft.com/office/officeart/2005/8/layout/hierarchy2"/>
    <dgm:cxn modelId="{D3164868-2116-4D01-9CAB-48C33D797B46}" type="presParOf" srcId="{70541245-8A9B-424D-B25B-C140F6317BCC}" destId="{387CA1E1-624E-4F4F-B851-E8CA50F21CB2}" srcOrd="1" destOrd="0" presId="urn:microsoft.com/office/officeart/2005/8/layout/hierarchy2"/>
    <dgm:cxn modelId="{4457A329-F8EB-45BB-87E2-F80D891EB51D}" type="presParOf" srcId="{387CA1E1-624E-4F4F-B851-E8CA50F21CB2}" destId="{CBA5C2A1-A709-4277-B222-C1EFA9F9B1F8}" srcOrd="0" destOrd="0" presId="urn:microsoft.com/office/officeart/2005/8/layout/hierarchy2"/>
    <dgm:cxn modelId="{C13B11DA-EC57-49FC-B778-8BAB52914E28}" type="presParOf" srcId="{387CA1E1-624E-4F4F-B851-E8CA50F21CB2}" destId="{5BBAD6BB-9936-4CC9-A47C-FCC71AD5590C}" srcOrd="1" destOrd="0" presId="urn:microsoft.com/office/officeart/2005/8/layout/hierarchy2"/>
    <dgm:cxn modelId="{28E4197A-90D8-44B8-857C-61BB4023E645}" type="presParOf" srcId="{70541245-8A9B-424D-B25B-C140F6317BCC}" destId="{11650702-4BFC-4EDE-ACFE-85F7CE3B2B8B}" srcOrd="2" destOrd="0" presId="urn:microsoft.com/office/officeart/2005/8/layout/hierarchy2"/>
    <dgm:cxn modelId="{F34AB1CF-310E-45DD-8648-E59D27B49FB4}" type="presParOf" srcId="{11650702-4BFC-4EDE-ACFE-85F7CE3B2B8B}" destId="{D8BD52D9-57AF-4067-8B4A-6F048BED526E}" srcOrd="0" destOrd="0" presId="urn:microsoft.com/office/officeart/2005/8/layout/hierarchy2"/>
    <dgm:cxn modelId="{76290E09-F8AC-4553-A071-B695DD26E88C}" type="presParOf" srcId="{70541245-8A9B-424D-B25B-C140F6317BCC}" destId="{37410052-6CF0-4689-A8E1-E73A087752EF}" srcOrd="3" destOrd="0" presId="urn:microsoft.com/office/officeart/2005/8/layout/hierarchy2"/>
    <dgm:cxn modelId="{C589E79F-05EE-4C6A-A4C4-AD3D6E2BCE04}" type="presParOf" srcId="{37410052-6CF0-4689-A8E1-E73A087752EF}" destId="{DE1982B8-1F8D-4765-BBD7-FE86E9232488}" srcOrd="0" destOrd="0" presId="urn:microsoft.com/office/officeart/2005/8/layout/hierarchy2"/>
    <dgm:cxn modelId="{F86C8E6C-BA82-451E-9D00-0FF2EC628709}" type="presParOf" srcId="{37410052-6CF0-4689-A8E1-E73A087752EF}" destId="{9E07F742-B7A8-4BD4-9B50-9AC5117EBFAA}" srcOrd="1" destOrd="0" presId="urn:microsoft.com/office/officeart/2005/8/layout/hierarchy2"/>
    <dgm:cxn modelId="{DA1CAEB2-DA07-4470-8743-127778C6FD0C}" type="presParOf" srcId="{70541245-8A9B-424D-B25B-C140F6317BCC}" destId="{F8907B6C-89CA-40DD-8A02-BB046C3101AF}" srcOrd="4" destOrd="0" presId="urn:microsoft.com/office/officeart/2005/8/layout/hierarchy2"/>
    <dgm:cxn modelId="{FF584FE5-F9D6-4892-BCDC-9298B6DB1C2A}" type="presParOf" srcId="{F8907B6C-89CA-40DD-8A02-BB046C3101AF}" destId="{1A61A9BF-050F-419B-A737-E1FE38489E58}" srcOrd="0" destOrd="0" presId="urn:microsoft.com/office/officeart/2005/8/layout/hierarchy2"/>
    <dgm:cxn modelId="{84F2F6B0-F3CD-4AF5-91F1-15C3B406ABCB}" type="presParOf" srcId="{70541245-8A9B-424D-B25B-C140F6317BCC}" destId="{FAB9E48C-7846-4FF8-8093-2186EA1CC174}" srcOrd="5" destOrd="0" presId="urn:microsoft.com/office/officeart/2005/8/layout/hierarchy2"/>
    <dgm:cxn modelId="{065EEB47-8D24-4A05-89A4-957658572973}" type="presParOf" srcId="{FAB9E48C-7846-4FF8-8093-2186EA1CC174}" destId="{70B57A40-828E-4411-A988-199C15CD4A00}" srcOrd="0" destOrd="0" presId="urn:microsoft.com/office/officeart/2005/8/layout/hierarchy2"/>
    <dgm:cxn modelId="{9ADE25BE-9387-419F-AC4D-463CA261ABB5}" type="presParOf" srcId="{FAB9E48C-7846-4FF8-8093-2186EA1CC174}" destId="{F5EABC20-A65E-4434-941D-0411786F9A8D}" srcOrd="1" destOrd="0" presId="urn:microsoft.com/office/officeart/2005/8/layout/hierarchy2"/>
    <dgm:cxn modelId="{9106F931-0CAF-473D-A6A2-B3C0ED3B46B8}" type="presParOf" srcId="{70541245-8A9B-424D-B25B-C140F6317BCC}" destId="{918227DF-DDBD-4F4B-939F-985CD9FF8F90}" srcOrd="6" destOrd="0" presId="urn:microsoft.com/office/officeart/2005/8/layout/hierarchy2"/>
    <dgm:cxn modelId="{EDD701DA-BE3E-4195-9C78-9FFC333C0DBD}" type="presParOf" srcId="{918227DF-DDBD-4F4B-939F-985CD9FF8F90}" destId="{757A2270-813C-41D7-8D11-4CFEB6083DBF}" srcOrd="0" destOrd="0" presId="urn:microsoft.com/office/officeart/2005/8/layout/hierarchy2"/>
    <dgm:cxn modelId="{C748F236-FD34-4B28-8855-195022348695}" type="presParOf" srcId="{70541245-8A9B-424D-B25B-C140F6317BCC}" destId="{28CFC2DE-0187-4A1D-AAF9-646A86F9E8CC}" srcOrd="7" destOrd="0" presId="urn:microsoft.com/office/officeart/2005/8/layout/hierarchy2"/>
    <dgm:cxn modelId="{4A73D0A8-4055-493E-AD5A-8381E77E1D84}" type="presParOf" srcId="{28CFC2DE-0187-4A1D-AAF9-646A86F9E8CC}" destId="{17BDAF05-4431-4115-8966-CFEEC53BD61A}" srcOrd="0" destOrd="0" presId="urn:microsoft.com/office/officeart/2005/8/layout/hierarchy2"/>
    <dgm:cxn modelId="{8B0EDEFA-E6AB-4E1A-94A0-C3CD6950C6CA}" type="presParOf" srcId="{28CFC2DE-0187-4A1D-AAF9-646A86F9E8CC}" destId="{44F90F6B-7EC4-4155-97EC-D37D9DCCD5D2}" srcOrd="1" destOrd="0" presId="urn:microsoft.com/office/officeart/2005/8/layout/hierarchy2"/>
    <dgm:cxn modelId="{2011181D-893F-4BBD-932A-1E284B9668E7}" type="presParOf" srcId="{70541245-8A9B-424D-B25B-C140F6317BCC}" destId="{92F1A6EB-9B98-4D33-AF10-C837785FE57C}" srcOrd="8" destOrd="0" presId="urn:microsoft.com/office/officeart/2005/8/layout/hierarchy2"/>
    <dgm:cxn modelId="{14A2679C-2023-47AB-A0D7-6AA800481242}" type="presParOf" srcId="{92F1A6EB-9B98-4D33-AF10-C837785FE57C}" destId="{CAA69E29-34DE-415E-81D0-227A265CD719}" srcOrd="0" destOrd="0" presId="urn:microsoft.com/office/officeart/2005/8/layout/hierarchy2"/>
    <dgm:cxn modelId="{DF60F94E-9D40-428D-912B-DFC4D77F67E8}" type="presParOf" srcId="{70541245-8A9B-424D-B25B-C140F6317BCC}" destId="{6E20B86A-7DA8-4A7B-A2F4-41CB01C625D6}" srcOrd="9" destOrd="0" presId="urn:microsoft.com/office/officeart/2005/8/layout/hierarchy2"/>
    <dgm:cxn modelId="{A7DC9BDE-5638-45E8-A80D-A5412BC84337}" type="presParOf" srcId="{6E20B86A-7DA8-4A7B-A2F4-41CB01C625D6}" destId="{EFD677A1-5A9E-44A4-BEE9-3EAFBBD74889}" srcOrd="0" destOrd="0" presId="urn:microsoft.com/office/officeart/2005/8/layout/hierarchy2"/>
    <dgm:cxn modelId="{35B6152E-AE64-43E9-A477-8B7DEEC50C0C}" type="presParOf" srcId="{6E20B86A-7DA8-4A7B-A2F4-41CB01C625D6}" destId="{CDA8B5A7-7A7A-4C85-ABE5-C241F78CA1DD}" srcOrd="1" destOrd="0" presId="urn:microsoft.com/office/officeart/2005/8/layout/hierarchy2"/>
    <dgm:cxn modelId="{5CD422FD-747F-40C1-966E-BB73506CC3D9}" type="presParOf" srcId="{70541245-8A9B-424D-B25B-C140F6317BCC}" destId="{08D10927-C9A9-4A63-AE39-DE3B385C09EE}" srcOrd="10" destOrd="0" presId="urn:microsoft.com/office/officeart/2005/8/layout/hierarchy2"/>
    <dgm:cxn modelId="{7AB95337-3CDE-4439-AFE1-7C2FF1730ED4}" type="presParOf" srcId="{08D10927-C9A9-4A63-AE39-DE3B385C09EE}" destId="{26F41403-01F5-4E65-A628-BACD4467A8D9}" srcOrd="0" destOrd="0" presId="urn:microsoft.com/office/officeart/2005/8/layout/hierarchy2"/>
    <dgm:cxn modelId="{B7F61A46-9C76-41B3-B3A1-9C7D92E4A7C3}" type="presParOf" srcId="{70541245-8A9B-424D-B25B-C140F6317BCC}" destId="{C1093B18-A919-4FA8-BD71-9E712EAE0F07}" srcOrd="11" destOrd="0" presId="urn:microsoft.com/office/officeart/2005/8/layout/hierarchy2"/>
    <dgm:cxn modelId="{7126780E-0094-4936-92ED-E638E30D0A2F}" type="presParOf" srcId="{C1093B18-A919-4FA8-BD71-9E712EAE0F07}" destId="{36EF24E2-3F19-4457-989C-1186C1C572CF}" srcOrd="0" destOrd="0" presId="urn:microsoft.com/office/officeart/2005/8/layout/hierarchy2"/>
    <dgm:cxn modelId="{C33DAC3A-1BF5-440B-A182-71814872BB0A}" type="presParOf" srcId="{C1093B18-A919-4FA8-BD71-9E712EAE0F07}" destId="{5FD474E7-42CF-460E-B27B-0441090DF5D4}" srcOrd="1" destOrd="0" presId="urn:microsoft.com/office/officeart/2005/8/layout/hierarchy2"/>
    <dgm:cxn modelId="{9F90D0FB-BAEF-4E6D-9C02-57F4852CF91F}" type="presParOf" srcId="{70541245-8A9B-424D-B25B-C140F6317BCC}" destId="{4DD40BEB-7141-41D2-BEE8-509C034762A3}" srcOrd="12" destOrd="0" presId="urn:microsoft.com/office/officeart/2005/8/layout/hierarchy2"/>
    <dgm:cxn modelId="{F11D67DE-C3D0-46DA-A705-6495ABC19C1C}" type="presParOf" srcId="{4DD40BEB-7141-41D2-BEE8-509C034762A3}" destId="{4F5B8A9D-54D3-434D-AF77-F91A62EEBA6A}" srcOrd="0" destOrd="0" presId="urn:microsoft.com/office/officeart/2005/8/layout/hierarchy2"/>
    <dgm:cxn modelId="{78F884F8-716D-47AA-BD04-0A2EAB0E8257}" type="presParOf" srcId="{70541245-8A9B-424D-B25B-C140F6317BCC}" destId="{DADA9E19-FB58-48F4-9E77-BF39407AE9D7}" srcOrd="13" destOrd="0" presId="urn:microsoft.com/office/officeart/2005/8/layout/hierarchy2"/>
    <dgm:cxn modelId="{CFD2B4FB-FE24-4921-8B45-75B654D13396}" type="presParOf" srcId="{DADA9E19-FB58-48F4-9E77-BF39407AE9D7}" destId="{6D3523E4-1DDB-40D9-ADA2-9B20B321A9D5}" srcOrd="0" destOrd="0" presId="urn:microsoft.com/office/officeart/2005/8/layout/hierarchy2"/>
    <dgm:cxn modelId="{E067B04B-6BD7-494A-8DF5-A3A55E1C3B22}" type="presParOf" srcId="{DADA9E19-FB58-48F4-9E77-BF39407AE9D7}" destId="{633DF989-E105-47FD-BE91-BF26467AF208}" srcOrd="1" destOrd="0" presId="urn:microsoft.com/office/officeart/2005/8/layout/hierarchy2"/>
    <dgm:cxn modelId="{92D0BCE2-6287-4158-88CD-0797372F3716}" type="presParOf" srcId="{70541245-8A9B-424D-B25B-C140F6317BCC}" destId="{3B02EE1D-86FD-4CA2-8C9C-BC9CB5699228}" srcOrd="14" destOrd="0" presId="urn:microsoft.com/office/officeart/2005/8/layout/hierarchy2"/>
    <dgm:cxn modelId="{C748B90E-63E1-46EA-BC1F-CB84E1BAA9A8}" type="presParOf" srcId="{3B02EE1D-86FD-4CA2-8C9C-BC9CB5699228}" destId="{98A3DD57-8017-4755-AD86-2A415F4F6036}" srcOrd="0" destOrd="0" presId="urn:microsoft.com/office/officeart/2005/8/layout/hierarchy2"/>
    <dgm:cxn modelId="{FB565A85-7AA9-44B4-8394-8ECCE3A10091}" type="presParOf" srcId="{70541245-8A9B-424D-B25B-C140F6317BCC}" destId="{D22FAB7F-3FFD-4E7F-BC56-5E53CCAD259B}" srcOrd="15" destOrd="0" presId="urn:microsoft.com/office/officeart/2005/8/layout/hierarchy2"/>
    <dgm:cxn modelId="{4FF0D921-39BD-4004-ACA0-5E2925753CF1}" type="presParOf" srcId="{D22FAB7F-3FFD-4E7F-BC56-5E53CCAD259B}" destId="{5712BDC2-BBF6-4D05-A555-19E1F3FCF750}" srcOrd="0" destOrd="0" presId="urn:microsoft.com/office/officeart/2005/8/layout/hierarchy2"/>
    <dgm:cxn modelId="{355638F5-E6AE-4574-9B38-78B1FCA367F4}" type="presParOf" srcId="{D22FAB7F-3FFD-4E7F-BC56-5E53CCAD259B}" destId="{B07D8213-2E1D-4030-85C3-0BA435B8ECD3}" srcOrd="1" destOrd="0" presId="urn:microsoft.com/office/officeart/2005/8/layout/hierarchy2"/>
    <dgm:cxn modelId="{BE40380B-1EC5-48AE-AAC6-569678771982}" type="presParOf" srcId="{7C1ED6CC-0183-4977-871F-CED97EBA90A7}" destId="{59F7329B-0402-4CC1-BCBE-CFE26634E44A}" srcOrd="2" destOrd="0" presId="urn:microsoft.com/office/officeart/2005/8/layout/hierarchy2"/>
    <dgm:cxn modelId="{767F8120-964A-451D-A9E7-A52ACCC34E9C}" type="presParOf" srcId="{59F7329B-0402-4CC1-BCBE-CFE26634E44A}" destId="{90665E1B-F3FB-40E9-A09B-F131A650C385}" srcOrd="0" destOrd="0" presId="urn:microsoft.com/office/officeart/2005/8/layout/hierarchy2"/>
    <dgm:cxn modelId="{268681A2-35E7-4A32-A952-80F8D790E048}" type="presParOf" srcId="{7C1ED6CC-0183-4977-871F-CED97EBA90A7}" destId="{14628EEC-3A68-4E37-9B74-F28291F1D397}" srcOrd="3" destOrd="0" presId="urn:microsoft.com/office/officeart/2005/8/layout/hierarchy2"/>
    <dgm:cxn modelId="{491DE3D4-5D1F-4E95-AE43-C59FCEAFE8D5}" type="presParOf" srcId="{14628EEC-3A68-4E37-9B74-F28291F1D397}" destId="{E4061254-0848-4D23-9C32-DB781B89E0F7}" srcOrd="0" destOrd="0" presId="urn:microsoft.com/office/officeart/2005/8/layout/hierarchy2"/>
    <dgm:cxn modelId="{5E85C598-B629-4DDD-BA7D-E6DE02C0386F}" type="presParOf" srcId="{14628EEC-3A68-4E37-9B74-F28291F1D397}" destId="{3E8E6851-BDAF-45E6-BB4E-FD9F2F0C712A}" srcOrd="1" destOrd="0" presId="urn:microsoft.com/office/officeart/2005/8/layout/hierarchy2"/>
    <dgm:cxn modelId="{9BFA6A51-B1A6-4973-9803-B848BD7767C1}" type="presParOf" srcId="{3E8E6851-BDAF-45E6-BB4E-FD9F2F0C712A}" destId="{368BAD8C-F407-4352-8674-8E75A25DEC09}" srcOrd="0" destOrd="0" presId="urn:microsoft.com/office/officeart/2005/8/layout/hierarchy2"/>
    <dgm:cxn modelId="{011E0667-1344-469F-96C5-36D1C574848E}" type="presParOf" srcId="{368BAD8C-F407-4352-8674-8E75A25DEC09}" destId="{3D3094EC-E588-484B-BF82-ADF2E5962D83}" srcOrd="0" destOrd="0" presId="urn:microsoft.com/office/officeart/2005/8/layout/hierarchy2"/>
    <dgm:cxn modelId="{7F62DC22-1F5A-4851-AF11-78B8EF63B9D3}" type="presParOf" srcId="{3E8E6851-BDAF-45E6-BB4E-FD9F2F0C712A}" destId="{8AF15B77-723B-490B-A2D0-475AAA1F1399}" srcOrd="1" destOrd="0" presId="urn:microsoft.com/office/officeart/2005/8/layout/hierarchy2"/>
    <dgm:cxn modelId="{DA27AA81-168F-40BE-844C-3B52B89DA9B0}" type="presParOf" srcId="{8AF15B77-723B-490B-A2D0-475AAA1F1399}" destId="{855C5F09-7496-4A8C-A731-DAE8FF594873}" srcOrd="0" destOrd="0" presId="urn:microsoft.com/office/officeart/2005/8/layout/hierarchy2"/>
    <dgm:cxn modelId="{B82F42E9-0B49-47C5-BB11-961C2CCA3D23}" type="presParOf" srcId="{8AF15B77-723B-490B-A2D0-475AAA1F1399}" destId="{1DB02A66-3D11-462D-97A5-2773BE9CF28E}" srcOrd="1" destOrd="0" presId="urn:microsoft.com/office/officeart/2005/8/layout/hierarchy2"/>
    <dgm:cxn modelId="{9C0509A5-952F-43CA-869B-D8D9E483950E}" type="presParOf" srcId="{3E8E6851-BDAF-45E6-BB4E-FD9F2F0C712A}" destId="{005DBDFC-F11F-4A71-BB79-7CA68E46B974}" srcOrd="2" destOrd="0" presId="urn:microsoft.com/office/officeart/2005/8/layout/hierarchy2"/>
    <dgm:cxn modelId="{854D17FE-C37D-4EDD-B9AF-4D82E1C7875A}" type="presParOf" srcId="{005DBDFC-F11F-4A71-BB79-7CA68E46B974}" destId="{CD8F2475-7995-4BA1-A14A-4CFB39393F2D}" srcOrd="0" destOrd="0" presId="urn:microsoft.com/office/officeart/2005/8/layout/hierarchy2"/>
    <dgm:cxn modelId="{B0BF22AA-AC87-4492-85F4-1FDF4A84CAAA}" type="presParOf" srcId="{3E8E6851-BDAF-45E6-BB4E-FD9F2F0C712A}" destId="{B448F9FB-7912-4735-8A72-2B3F58D68C22}" srcOrd="3" destOrd="0" presId="urn:microsoft.com/office/officeart/2005/8/layout/hierarchy2"/>
    <dgm:cxn modelId="{F0D72039-97D6-4FEF-8A90-81161B0BBCFE}" type="presParOf" srcId="{B448F9FB-7912-4735-8A72-2B3F58D68C22}" destId="{6D51B666-2C14-49D9-BDAD-30717FA91073}" srcOrd="0" destOrd="0" presId="urn:microsoft.com/office/officeart/2005/8/layout/hierarchy2"/>
    <dgm:cxn modelId="{2ABDDC19-9E78-42B8-BA59-D39DE3F85778}" type="presParOf" srcId="{B448F9FB-7912-4735-8A72-2B3F58D68C22}" destId="{5BA027F9-572D-418E-ADD8-4FF67365562F}" srcOrd="1" destOrd="0" presId="urn:microsoft.com/office/officeart/2005/8/layout/hierarchy2"/>
    <dgm:cxn modelId="{E1AC70BE-89E9-4AEC-B9B9-EC8E173B07C2}" type="presParOf" srcId="{3E8E6851-BDAF-45E6-BB4E-FD9F2F0C712A}" destId="{ACDD9455-9F30-474B-BA7B-36E792E9B8D4}" srcOrd="4" destOrd="0" presId="urn:microsoft.com/office/officeart/2005/8/layout/hierarchy2"/>
    <dgm:cxn modelId="{B9429CC9-B8A6-4ACF-9DA3-EE5E38D05C2F}" type="presParOf" srcId="{ACDD9455-9F30-474B-BA7B-36E792E9B8D4}" destId="{AF5A1EE3-8B58-450F-8DF3-8DF592D3DA61}" srcOrd="0" destOrd="0" presId="urn:microsoft.com/office/officeart/2005/8/layout/hierarchy2"/>
    <dgm:cxn modelId="{5B729B57-D614-4D28-B4FA-15A16913FC8A}" type="presParOf" srcId="{3E8E6851-BDAF-45E6-BB4E-FD9F2F0C712A}" destId="{1F88CEDA-06C0-41CE-85B5-2F5342BF177F}" srcOrd="5" destOrd="0" presId="urn:microsoft.com/office/officeart/2005/8/layout/hierarchy2"/>
    <dgm:cxn modelId="{89CDAEDE-CB94-4A38-BE54-7933292DC9C7}" type="presParOf" srcId="{1F88CEDA-06C0-41CE-85B5-2F5342BF177F}" destId="{F0B9140B-ED8C-4305-A0A2-B98335A43B8C}" srcOrd="0" destOrd="0" presId="urn:microsoft.com/office/officeart/2005/8/layout/hierarchy2"/>
    <dgm:cxn modelId="{2C860182-C1C1-4406-A754-0E546E26C753}" type="presParOf" srcId="{1F88CEDA-06C0-41CE-85B5-2F5342BF177F}" destId="{889081CF-6C1B-4445-A250-E130E62DBD49}" srcOrd="1" destOrd="0" presId="urn:microsoft.com/office/officeart/2005/8/layout/hierarchy2"/>
    <dgm:cxn modelId="{3DB993DB-2DD7-465C-BCD5-6BB4CFBC6265}" type="presParOf" srcId="{3E8E6851-BDAF-45E6-BB4E-FD9F2F0C712A}" destId="{06064E9A-307F-4C73-9387-797E2377ACBA}" srcOrd="6" destOrd="0" presId="urn:microsoft.com/office/officeart/2005/8/layout/hierarchy2"/>
    <dgm:cxn modelId="{EADE489B-F86B-4455-8A9F-F843BAC16643}" type="presParOf" srcId="{06064E9A-307F-4C73-9387-797E2377ACBA}" destId="{E7C4272D-EB69-4A3C-84B5-6D79B9975CE4}" srcOrd="0" destOrd="0" presId="urn:microsoft.com/office/officeart/2005/8/layout/hierarchy2"/>
    <dgm:cxn modelId="{81A74401-A6A2-4BFA-88B9-775553354824}" type="presParOf" srcId="{3E8E6851-BDAF-45E6-BB4E-FD9F2F0C712A}" destId="{012F4196-28D7-4548-81C9-C207BAD34F25}" srcOrd="7" destOrd="0" presId="urn:microsoft.com/office/officeart/2005/8/layout/hierarchy2"/>
    <dgm:cxn modelId="{41BFB41C-126F-435E-B01E-9C44F835CFC4}" type="presParOf" srcId="{012F4196-28D7-4548-81C9-C207BAD34F25}" destId="{C5E6F8AF-9AEC-4C40-B4BD-2D45A59B557D}" srcOrd="0" destOrd="0" presId="urn:microsoft.com/office/officeart/2005/8/layout/hierarchy2"/>
    <dgm:cxn modelId="{BB1999D2-2132-4D9C-949D-7BF722B245B4}" type="presParOf" srcId="{012F4196-28D7-4548-81C9-C207BAD34F25}" destId="{E8580AE8-9AD5-4239-9749-02E32F339C73}" srcOrd="1" destOrd="0" presId="urn:microsoft.com/office/officeart/2005/8/layout/hierarchy2"/>
    <dgm:cxn modelId="{446066DF-6DE9-4A8D-B4D3-6C881B2364C3}" type="presParOf" srcId="{3E8E6851-BDAF-45E6-BB4E-FD9F2F0C712A}" destId="{F36374F9-01D3-49DC-A0A9-DE9F4315669D}" srcOrd="8" destOrd="0" presId="urn:microsoft.com/office/officeart/2005/8/layout/hierarchy2"/>
    <dgm:cxn modelId="{541A0387-2805-4AC4-B209-917BCE371104}" type="presParOf" srcId="{F36374F9-01D3-49DC-A0A9-DE9F4315669D}" destId="{1B68E325-BB2B-47D4-B356-1CD779E726C4}" srcOrd="0" destOrd="0" presId="urn:microsoft.com/office/officeart/2005/8/layout/hierarchy2"/>
    <dgm:cxn modelId="{F6B25623-6D2A-406E-8D21-BCA7C805461D}" type="presParOf" srcId="{3E8E6851-BDAF-45E6-BB4E-FD9F2F0C712A}" destId="{16BF207A-8D12-4957-8D90-5B872B6DB28F}" srcOrd="9" destOrd="0" presId="urn:microsoft.com/office/officeart/2005/8/layout/hierarchy2"/>
    <dgm:cxn modelId="{84C8E7CC-4A90-45CF-B1C7-C509DF670B6C}" type="presParOf" srcId="{16BF207A-8D12-4957-8D90-5B872B6DB28F}" destId="{B3FE5E73-4386-4EE2-872B-6ECDCA227D5E}" srcOrd="0" destOrd="0" presId="urn:microsoft.com/office/officeart/2005/8/layout/hierarchy2"/>
    <dgm:cxn modelId="{D6174163-5736-4892-9AB7-C0E2D88D1050}" type="presParOf" srcId="{16BF207A-8D12-4957-8D90-5B872B6DB28F}" destId="{EE1A6F8B-D15D-431F-BA71-79F38A68B17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8D242C9-AA86-40D6-9C08-2DD3A17E090C}">
      <dsp:nvSpPr>
        <dsp:cNvPr id="0" name=""/>
        <dsp:cNvSpPr/>
      </dsp:nvSpPr>
      <dsp:spPr>
        <a:xfrm>
          <a:off x="3396027" y="3829353"/>
          <a:ext cx="3099552" cy="9522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/>
            <a:t>Smart Room</a:t>
          </a:r>
        </a:p>
      </dsp:txBody>
      <dsp:txXfrm>
        <a:off x="3396027" y="3829353"/>
        <a:ext cx="3099552" cy="952278"/>
      </dsp:txXfrm>
    </dsp:sp>
    <dsp:sp modelId="{7D7437C0-D4E0-4657-8583-C2661418F5D1}">
      <dsp:nvSpPr>
        <dsp:cNvPr id="0" name=""/>
        <dsp:cNvSpPr/>
      </dsp:nvSpPr>
      <dsp:spPr>
        <a:xfrm rot="18148979">
          <a:off x="5908159" y="3225420"/>
          <a:ext cx="2537722" cy="19445"/>
        </a:xfrm>
        <a:custGeom>
          <a:avLst/>
          <a:gdLst/>
          <a:ahLst/>
          <a:cxnLst/>
          <a:rect l="0" t="0" r="0" b="0"/>
          <a:pathLst>
            <a:path>
              <a:moveTo>
                <a:pt x="0" y="9722"/>
              </a:moveTo>
              <a:lnTo>
                <a:pt x="2537722" y="972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 rot="18148979">
        <a:off x="7113577" y="3171700"/>
        <a:ext cx="126886" cy="126886"/>
      </dsp:txXfrm>
    </dsp:sp>
    <dsp:sp modelId="{DBE8C78A-D69D-44B1-8C5D-D83AE26C5795}">
      <dsp:nvSpPr>
        <dsp:cNvPr id="0" name=""/>
        <dsp:cNvSpPr/>
      </dsp:nvSpPr>
      <dsp:spPr>
        <a:xfrm>
          <a:off x="7858461" y="1688655"/>
          <a:ext cx="1904557" cy="9522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Hardware</a:t>
          </a:r>
        </a:p>
      </dsp:txBody>
      <dsp:txXfrm>
        <a:off x="7858461" y="1688655"/>
        <a:ext cx="1904557" cy="952278"/>
      </dsp:txXfrm>
    </dsp:sp>
    <dsp:sp modelId="{A58B6680-7227-4E50-91AC-F9A2D96E99C6}">
      <dsp:nvSpPr>
        <dsp:cNvPr id="0" name=""/>
        <dsp:cNvSpPr/>
      </dsp:nvSpPr>
      <dsp:spPr>
        <a:xfrm rot="20712895">
          <a:off x="9704459" y="1703727"/>
          <a:ext cx="3537265" cy="19445"/>
        </a:xfrm>
        <a:custGeom>
          <a:avLst/>
          <a:gdLst/>
          <a:ahLst/>
          <a:cxnLst/>
          <a:rect l="0" t="0" r="0" b="0"/>
          <a:pathLst>
            <a:path>
              <a:moveTo>
                <a:pt x="0" y="9722"/>
              </a:moveTo>
              <a:lnTo>
                <a:pt x="3537265" y="972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20712895">
        <a:off x="11384660" y="1625018"/>
        <a:ext cx="176863" cy="176863"/>
      </dsp:txXfrm>
    </dsp:sp>
    <dsp:sp modelId="{CBA5C2A1-A709-4277-B222-C1EFA9F9B1F8}">
      <dsp:nvSpPr>
        <dsp:cNvPr id="0" name=""/>
        <dsp:cNvSpPr/>
      </dsp:nvSpPr>
      <dsp:spPr>
        <a:xfrm>
          <a:off x="13183165" y="1057151"/>
          <a:ext cx="1640814" cy="40990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/>
            <a:t>Arduino</a:t>
          </a:r>
          <a:endParaRPr lang="en-US" sz="1500" kern="1200" dirty="0"/>
        </a:p>
      </dsp:txBody>
      <dsp:txXfrm>
        <a:off x="13183165" y="1057151"/>
        <a:ext cx="1640814" cy="409908"/>
      </dsp:txXfrm>
    </dsp:sp>
    <dsp:sp modelId="{11650702-4BFC-4EDE-ACFE-85F7CE3B2B8B}">
      <dsp:nvSpPr>
        <dsp:cNvPr id="0" name=""/>
        <dsp:cNvSpPr/>
      </dsp:nvSpPr>
      <dsp:spPr>
        <a:xfrm rot="19951096">
          <a:off x="9547707" y="1274556"/>
          <a:ext cx="3816164" cy="19445"/>
        </a:xfrm>
        <a:custGeom>
          <a:avLst/>
          <a:gdLst/>
          <a:ahLst/>
          <a:cxnLst/>
          <a:rect l="0" t="0" r="0" b="0"/>
          <a:pathLst>
            <a:path>
              <a:moveTo>
                <a:pt x="0" y="9722"/>
              </a:moveTo>
              <a:lnTo>
                <a:pt x="3816164" y="972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19951096">
        <a:off x="11360385" y="1188875"/>
        <a:ext cx="190808" cy="190808"/>
      </dsp:txXfrm>
    </dsp:sp>
    <dsp:sp modelId="{DE1982B8-1F8D-4765-BBD7-FE86E9232488}">
      <dsp:nvSpPr>
        <dsp:cNvPr id="0" name=""/>
        <dsp:cNvSpPr/>
      </dsp:nvSpPr>
      <dsp:spPr>
        <a:xfrm>
          <a:off x="13148559" y="157334"/>
          <a:ext cx="1670372" cy="49286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Servo Motor</a:t>
          </a:r>
        </a:p>
      </dsp:txBody>
      <dsp:txXfrm>
        <a:off x="13148559" y="157334"/>
        <a:ext cx="1670372" cy="492861"/>
      </dsp:txXfrm>
    </dsp:sp>
    <dsp:sp modelId="{F8907B6C-89CA-40DD-8A02-BB046C3101AF}">
      <dsp:nvSpPr>
        <dsp:cNvPr id="0" name=""/>
        <dsp:cNvSpPr/>
      </dsp:nvSpPr>
      <dsp:spPr>
        <a:xfrm rot="18436437">
          <a:off x="9296996" y="1214751"/>
          <a:ext cx="2363357" cy="19445"/>
        </a:xfrm>
        <a:custGeom>
          <a:avLst/>
          <a:gdLst/>
          <a:ahLst/>
          <a:cxnLst/>
          <a:rect l="0" t="0" r="0" b="0"/>
          <a:pathLst>
            <a:path>
              <a:moveTo>
                <a:pt x="0" y="9722"/>
              </a:moveTo>
              <a:lnTo>
                <a:pt x="2363357" y="972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 rot="18436437">
        <a:off x="10419591" y="1165390"/>
        <a:ext cx="118167" cy="118167"/>
      </dsp:txXfrm>
    </dsp:sp>
    <dsp:sp modelId="{70B57A40-828E-4411-A988-199C15CD4A00}">
      <dsp:nvSpPr>
        <dsp:cNvPr id="0" name=""/>
        <dsp:cNvSpPr/>
      </dsp:nvSpPr>
      <dsp:spPr>
        <a:xfrm>
          <a:off x="11194331" y="0"/>
          <a:ext cx="1707168" cy="56831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Sonar Sensor</a:t>
          </a:r>
        </a:p>
      </dsp:txBody>
      <dsp:txXfrm>
        <a:off x="11194331" y="0"/>
        <a:ext cx="1707168" cy="568310"/>
      </dsp:txXfrm>
    </dsp:sp>
    <dsp:sp modelId="{918227DF-DDBD-4F4B-939F-985CD9FF8F90}">
      <dsp:nvSpPr>
        <dsp:cNvPr id="0" name=""/>
        <dsp:cNvSpPr/>
      </dsp:nvSpPr>
      <dsp:spPr>
        <a:xfrm rot="19651805">
          <a:off x="9628916" y="1694537"/>
          <a:ext cx="1715667" cy="19445"/>
        </a:xfrm>
        <a:custGeom>
          <a:avLst/>
          <a:gdLst/>
          <a:ahLst/>
          <a:cxnLst/>
          <a:rect l="0" t="0" r="0" b="0"/>
          <a:pathLst>
            <a:path>
              <a:moveTo>
                <a:pt x="0" y="9722"/>
              </a:moveTo>
              <a:lnTo>
                <a:pt x="1715667" y="972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 rot="19651805">
        <a:off x="10443858" y="1661368"/>
        <a:ext cx="85783" cy="85783"/>
      </dsp:txXfrm>
    </dsp:sp>
    <dsp:sp modelId="{17BDAF05-4431-4115-8966-CFEEC53BD61A}">
      <dsp:nvSpPr>
        <dsp:cNvPr id="0" name=""/>
        <dsp:cNvSpPr/>
      </dsp:nvSpPr>
      <dsp:spPr>
        <a:xfrm>
          <a:off x="11210482" y="953324"/>
          <a:ext cx="1673953" cy="5808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6V DC Motor</a:t>
          </a:r>
        </a:p>
      </dsp:txBody>
      <dsp:txXfrm>
        <a:off x="11210482" y="953324"/>
        <a:ext cx="1673953" cy="580804"/>
      </dsp:txXfrm>
    </dsp:sp>
    <dsp:sp modelId="{92F1A6EB-9B98-4D33-AF10-C837785FE57C}">
      <dsp:nvSpPr>
        <dsp:cNvPr id="0" name=""/>
        <dsp:cNvSpPr/>
      </dsp:nvSpPr>
      <dsp:spPr>
        <a:xfrm rot="21275162">
          <a:off x="9759908" y="2089292"/>
          <a:ext cx="1394337" cy="19445"/>
        </a:xfrm>
        <a:custGeom>
          <a:avLst/>
          <a:gdLst/>
          <a:ahLst/>
          <a:cxnLst/>
          <a:rect l="0" t="0" r="0" b="0"/>
          <a:pathLst>
            <a:path>
              <a:moveTo>
                <a:pt x="0" y="9722"/>
              </a:moveTo>
              <a:lnTo>
                <a:pt x="1394337" y="972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21275162">
        <a:off x="10422219" y="2064157"/>
        <a:ext cx="69716" cy="69716"/>
      </dsp:txXfrm>
    </dsp:sp>
    <dsp:sp modelId="{EFD677A1-5A9E-44A4-BEE9-3EAFBBD74889}">
      <dsp:nvSpPr>
        <dsp:cNvPr id="0" name=""/>
        <dsp:cNvSpPr/>
      </dsp:nvSpPr>
      <dsp:spPr>
        <a:xfrm>
          <a:off x="11151136" y="1775303"/>
          <a:ext cx="1706902" cy="5158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Buzzer</a:t>
          </a:r>
        </a:p>
      </dsp:txBody>
      <dsp:txXfrm>
        <a:off x="11151136" y="1775303"/>
        <a:ext cx="1706902" cy="515868"/>
      </dsp:txXfrm>
    </dsp:sp>
    <dsp:sp modelId="{08D10927-C9A9-4A63-AE39-DE3B385C09EE}">
      <dsp:nvSpPr>
        <dsp:cNvPr id="0" name=""/>
        <dsp:cNvSpPr/>
      </dsp:nvSpPr>
      <dsp:spPr>
        <a:xfrm rot="124838">
          <a:off x="9761875" y="2218062"/>
          <a:ext cx="3469991" cy="19445"/>
        </a:xfrm>
        <a:custGeom>
          <a:avLst/>
          <a:gdLst/>
          <a:ahLst/>
          <a:cxnLst/>
          <a:rect l="0" t="0" r="0" b="0"/>
          <a:pathLst>
            <a:path>
              <a:moveTo>
                <a:pt x="0" y="9722"/>
              </a:moveTo>
              <a:lnTo>
                <a:pt x="3469991" y="972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124838">
        <a:off x="11410120" y="2141035"/>
        <a:ext cx="173499" cy="173499"/>
      </dsp:txXfrm>
    </dsp:sp>
    <dsp:sp modelId="{36EF24E2-3F19-4457-989C-1186C1C572CF}">
      <dsp:nvSpPr>
        <dsp:cNvPr id="0" name=""/>
        <dsp:cNvSpPr/>
      </dsp:nvSpPr>
      <dsp:spPr>
        <a:xfrm>
          <a:off x="13230722" y="2035246"/>
          <a:ext cx="1636852" cy="51105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LED</a:t>
          </a:r>
        </a:p>
      </dsp:txBody>
      <dsp:txXfrm>
        <a:off x="13230722" y="2035246"/>
        <a:ext cx="1636852" cy="511059"/>
      </dsp:txXfrm>
    </dsp:sp>
    <dsp:sp modelId="{4DD40BEB-7141-41D2-BEE8-509C034762A3}">
      <dsp:nvSpPr>
        <dsp:cNvPr id="0" name=""/>
        <dsp:cNvSpPr/>
      </dsp:nvSpPr>
      <dsp:spPr>
        <a:xfrm rot="1286610">
          <a:off x="9635684" y="2827570"/>
          <a:ext cx="3679043" cy="19445"/>
        </a:xfrm>
        <a:custGeom>
          <a:avLst/>
          <a:gdLst/>
          <a:ahLst/>
          <a:cxnLst/>
          <a:rect l="0" t="0" r="0" b="0"/>
          <a:pathLst>
            <a:path>
              <a:moveTo>
                <a:pt x="0" y="9722"/>
              </a:moveTo>
              <a:lnTo>
                <a:pt x="3679043" y="972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1286610">
        <a:off x="11383230" y="2745317"/>
        <a:ext cx="183952" cy="183952"/>
      </dsp:txXfrm>
    </dsp:sp>
    <dsp:sp modelId="{6D3523E4-1DDB-40D9-ADA2-9B20B321A9D5}">
      <dsp:nvSpPr>
        <dsp:cNvPr id="0" name=""/>
        <dsp:cNvSpPr/>
      </dsp:nvSpPr>
      <dsp:spPr>
        <a:xfrm>
          <a:off x="13187393" y="3205016"/>
          <a:ext cx="1661802" cy="60955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L293D</a:t>
          </a:r>
        </a:p>
      </dsp:txBody>
      <dsp:txXfrm>
        <a:off x="13187393" y="3205016"/>
        <a:ext cx="1661802" cy="609553"/>
      </dsp:txXfrm>
    </dsp:sp>
    <dsp:sp modelId="{3B02EE1D-86FD-4CA2-8C9C-BC9CB5699228}">
      <dsp:nvSpPr>
        <dsp:cNvPr id="0" name=""/>
        <dsp:cNvSpPr/>
      </dsp:nvSpPr>
      <dsp:spPr>
        <a:xfrm rot="1812083">
          <a:off x="9650610" y="2571655"/>
          <a:ext cx="1656262" cy="19445"/>
        </a:xfrm>
        <a:custGeom>
          <a:avLst/>
          <a:gdLst/>
          <a:ahLst/>
          <a:cxnLst/>
          <a:rect l="0" t="0" r="0" b="0"/>
          <a:pathLst>
            <a:path>
              <a:moveTo>
                <a:pt x="0" y="9722"/>
              </a:moveTo>
              <a:lnTo>
                <a:pt x="1656262" y="972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 rot="1812083">
        <a:off x="10437335" y="2539971"/>
        <a:ext cx="82813" cy="82813"/>
      </dsp:txXfrm>
    </dsp:sp>
    <dsp:sp modelId="{5712BDC2-BBF6-4D05-A555-19E1F3FCF750}">
      <dsp:nvSpPr>
        <dsp:cNvPr id="0" name=""/>
        <dsp:cNvSpPr/>
      </dsp:nvSpPr>
      <dsp:spPr>
        <a:xfrm>
          <a:off x="11194465" y="2641790"/>
          <a:ext cx="1718577" cy="71234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ESP8266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/>
            <a:t>Wifi</a:t>
          </a:r>
          <a:r>
            <a:rPr lang="en-US" sz="1500" kern="1200" dirty="0"/>
            <a:t> Module</a:t>
          </a:r>
        </a:p>
      </dsp:txBody>
      <dsp:txXfrm>
        <a:off x="11194465" y="2641790"/>
        <a:ext cx="1718577" cy="712342"/>
      </dsp:txXfrm>
    </dsp:sp>
    <dsp:sp modelId="{59F7329B-0402-4CC1-BCBE-CFE26634E44A}">
      <dsp:nvSpPr>
        <dsp:cNvPr id="0" name=""/>
        <dsp:cNvSpPr/>
      </dsp:nvSpPr>
      <dsp:spPr>
        <a:xfrm rot="3512294">
          <a:off x="5871401" y="5409447"/>
          <a:ext cx="2611237" cy="19445"/>
        </a:xfrm>
        <a:custGeom>
          <a:avLst/>
          <a:gdLst/>
          <a:ahLst/>
          <a:cxnLst/>
          <a:rect l="0" t="0" r="0" b="0"/>
          <a:pathLst>
            <a:path>
              <a:moveTo>
                <a:pt x="0" y="9722"/>
              </a:moveTo>
              <a:lnTo>
                <a:pt x="2611237" y="972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 rot="3512294">
        <a:off x="7111739" y="5353889"/>
        <a:ext cx="130561" cy="130561"/>
      </dsp:txXfrm>
    </dsp:sp>
    <dsp:sp modelId="{E4061254-0848-4D23-9C32-DB781B89E0F7}">
      <dsp:nvSpPr>
        <dsp:cNvPr id="0" name=""/>
        <dsp:cNvSpPr/>
      </dsp:nvSpPr>
      <dsp:spPr>
        <a:xfrm>
          <a:off x="7858461" y="6056709"/>
          <a:ext cx="1904557" cy="9522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Software</a:t>
          </a:r>
        </a:p>
      </dsp:txBody>
      <dsp:txXfrm>
        <a:off x="7858461" y="6056709"/>
        <a:ext cx="1904557" cy="952278"/>
      </dsp:txXfrm>
    </dsp:sp>
    <dsp:sp modelId="{368BAD8C-F407-4352-8674-8E75A25DEC09}">
      <dsp:nvSpPr>
        <dsp:cNvPr id="0" name=""/>
        <dsp:cNvSpPr/>
      </dsp:nvSpPr>
      <dsp:spPr>
        <a:xfrm rot="18725826">
          <a:off x="9400471" y="5706970"/>
          <a:ext cx="2199850" cy="19445"/>
        </a:xfrm>
        <a:custGeom>
          <a:avLst/>
          <a:gdLst/>
          <a:ahLst/>
          <a:cxnLst/>
          <a:rect l="0" t="0" r="0" b="0"/>
          <a:pathLst>
            <a:path>
              <a:moveTo>
                <a:pt x="0" y="9722"/>
              </a:moveTo>
              <a:lnTo>
                <a:pt x="2199850" y="972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 rot="18725826">
        <a:off x="10445400" y="5661697"/>
        <a:ext cx="109992" cy="109992"/>
      </dsp:txXfrm>
    </dsp:sp>
    <dsp:sp modelId="{855C5F09-7496-4A8C-A731-DAE8FF594873}">
      <dsp:nvSpPr>
        <dsp:cNvPr id="0" name=""/>
        <dsp:cNvSpPr/>
      </dsp:nvSpPr>
      <dsp:spPr>
        <a:xfrm>
          <a:off x="11237774" y="4634728"/>
          <a:ext cx="1801025" cy="5316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/>
            <a:t>HttpClient</a:t>
          </a:r>
          <a:endParaRPr lang="en-US" sz="1500" kern="1200" dirty="0"/>
        </a:p>
      </dsp:txBody>
      <dsp:txXfrm>
        <a:off x="11237774" y="4634728"/>
        <a:ext cx="1801025" cy="531619"/>
      </dsp:txXfrm>
    </dsp:sp>
    <dsp:sp modelId="{005DBDFC-F11F-4A71-BB79-7CA68E46B974}">
      <dsp:nvSpPr>
        <dsp:cNvPr id="0" name=""/>
        <dsp:cNvSpPr/>
      </dsp:nvSpPr>
      <dsp:spPr>
        <a:xfrm rot="20119812">
          <a:off x="9689791" y="6188254"/>
          <a:ext cx="1604602" cy="19445"/>
        </a:xfrm>
        <a:custGeom>
          <a:avLst/>
          <a:gdLst/>
          <a:ahLst/>
          <a:cxnLst/>
          <a:rect l="0" t="0" r="0" b="0"/>
          <a:pathLst>
            <a:path>
              <a:moveTo>
                <a:pt x="0" y="9722"/>
              </a:moveTo>
              <a:lnTo>
                <a:pt x="1604602" y="972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 rot="20119812">
        <a:off x="10451977" y="6157862"/>
        <a:ext cx="80230" cy="80230"/>
      </dsp:txXfrm>
    </dsp:sp>
    <dsp:sp modelId="{6D51B666-2C14-49D9-BDAD-30717FA91073}">
      <dsp:nvSpPr>
        <dsp:cNvPr id="0" name=""/>
        <dsp:cNvSpPr/>
      </dsp:nvSpPr>
      <dsp:spPr>
        <a:xfrm>
          <a:off x="11221166" y="5584017"/>
          <a:ext cx="1814871" cy="5581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 smtClean="0"/>
            <a:t>WebViewClient</a:t>
          </a:r>
          <a:endParaRPr lang="en-US" sz="1500" kern="1200" dirty="0"/>
        </a:p>
      </dsp:txBody>
      <dsp:txXfrm>
        <a:off x="11221166" y="5584017"/>
        <a:ext cx="1814871" cy="558178"/>
      </dsp:txXfrm>
    </dsp:sp>
    <dsp:sp modelId="{ACDD9455-9F30-474B-BA7B-36E792E9B8D4}">
      <dsp:nvSpPr>
        <dsp:cNvPr id="0" name=""/>
        <dsp:cNvSpPr/>
      </dsp:nvSpPr>
      <dsp:spPr>
        <a:xfrm rot="196845">
          <a:off x="9761788" y="6566090"/>
          <a:ext cx="1501499" cy="19445"/>
        </a:xfrm>
        <a:custGeom>
          <a:avLst/>
          <a:gdLst/>
          <a:ahLst/>
          <a:cxnLst/>
          <a:rect l="0" t="0" r="0" b="0"/>
          <a:pathLst>
            <a:path>
              <a:moveTo>
                <a:pt x="0" y="9722"/>
              </a:moveTo>
              <a:lnTo>
                <a:pt x="1501499" y="972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96845">
        <a:off x="10475000" y="6538275"/>
        <a:ext cx="75074" cy="75074"/>
      </dsp:txXfrm>
    </dsp:sp>
    <dsp:sp modelId="{F0B9140B-ED8C-4305-A0A2-B98335A43B8C}">
      <dsp:nvSpPr>
        <dsp:cNvPr id="0" name=""/>
        <dsp:cNvSpPr/>
      </dsp:nvSpPr>
      <dsp:spPr>
        <a:xfrm>
          <a:off x="11262057" y="6361000"/>
          <a:ext cx="1787598" cy="515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 smtClean="0"/>
            <a:t>AsyncTask</a:t>
          </a:r>
          <a:endParaRPr lang="en-US" sz="1500" kern="1200" dirty="0"/>
        </a:p>
      </dsp:txBody>
      <dsp:txXfrm>
        <a:off x="11262057" y="6361000"/>
        <a:ext cx="1787598" cy="515554"/>
      </dsp:txXfrm>
    </dsp:sp>
    <dsp:sp modelId="{06064E9A-307F-4C73-9387-797E2377ACBA}">
      <dsp:nvSpPr>
        <dsp:cNvPr id="0" name=""/>
        <dsp:cNvSpPr/>
      </dsp:nvSpPr>
      <dsp:spPr>
        <a:xfrm rot="1719172">
          <a:off x="9658424" y="6932674"/>
          <a:ext cx="1708226" cy="19445"/>
        </a:xfrm>
        <a:custGeom>
          <a:avLst/>
          <a:gdLst/>
          <a:ahLst/>
          <a:cxnLst/>
          <a:rect l="0" t="0" r="0" b="0"/>
          <a:pathLst>
            <a:path>
              <a:moveTo>
                <a:pt x="0" y="9722"/>
              </a:moveTo>
              <a:lnTo>
                <a:pt x="1708226" y="972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 rot="1719172">
        <a:off x="10469832" y="6899691"/>
        <a:ext cx="85411" cy="85411"/>
      </dsp:txXfrm>
    </dsp:sp>
    <dsp:sp modelId="{C5E6F8AF-9AEC-4C40-B4BD-2D45A59B557D}">
      <dsp:nvSpPr>
        <dsp:cNvPr id="0" name=""/>
        <dsp:cNvSpPr/>
      </dsp:nvSpPr>
      <dsp:spPr>
        <a:xfrm>
          <a:off x="11262057" y="7097083"/>
          <a:ext cx="1758363" cy="50972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 smtClean="0"/>
            <a:t>SharedPreferences</a:t>
          </a:r>
          <a:endParaRPr lang="en-US" sz="1500" kern="1200" dirty="0"/>
        </a:p>
      </dsp:txBody>
      <dsp:txXfrm>
        <a:off x="11262057" y="7097083"/>
        <a:ext cx="1758363" cy="509726"/>
      </dsp:txXfrm>
    </dsp:sp>
    <dsp:sp modelId="{F36374F9-01D3-49DC-A0A9-DE9F4315669D}">
      <dsp:nvSpPr>
        <dsp:cNvPr id="0" name=""/>
        <dsp:cNvSpPr/>
      </dsp:nvSpPr>
      <dsp:spPr>
        <a:xfrm rot="2799397">
          <a:off x="9411185" y="7338964"/>
          <a:ext cx="2243615" cy="19445"/>
        </a:xfrm>
        <a:custGeom>
          <a:avLst/>
          <a:gdLst/>
          <a:ahLst/>
          <a:cxnLst/>
          <a:rect l="0" t="0" r="0" b="0"/>
          <a:pathLst>
            <a:path>
              <a:moveTo>
                <a:pt x="0" y="9722"/>
              </a:moveTo>
              <a:lnTo>
                <a:pt x="2243615" y="972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 rot="2799397">
        <a:off x="10476902" y="7292596"/>
        <a:ext cx="112180" cy="112180"/>
      </dsp:txXfrm>
    </dsp:sp>
    <dsp:sp modelId="{B3FE5E73-4386-4EE2-872B-6ECDCA227D5E}">
      <dsp:nvSpPr>
        <dsp:cNvPr id="0" name=""/>
        <dsp:cNvSpPr/>
      </dsp:nvSpPr>
      <dsp:spPr>
        <a:xfrm>
          <a:off x="11302967" y="7874066"/>
          <a:ext cx="1843973" cy="5809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Bitmap</a:t>
          </a:r>
          <a:endParaRPr lang="en-US" sz="1500" kern="1200" dirty="0"/>
        </a:p>
      </dsp:txBody>
      <dsp:txXfrm>
        <a:off x="11302967" y="7874066"/>
        <a:ext cx="1843973" cy="5809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33536-0B1C-4113-81A9-88933E6B5E35}" type="datetimeFigureOut">
              <a:rPr lang="en-US" smtClean="0"/>
              <a:pPr/>
              <a:t>17-Feb-16</a:t>
            </a:fld>
            <a:endParaRPr 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39D4A-42BD-4661-A34B-169B9D4948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519243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DAB2DA-10AE-4BD6-BFC1-534DE09D66C3}" type="datetimeFigureOut">
              <a:rPr lang="en-US" smtClean="0"/>
              <a:pPr/>
              <a:t>17-Feb-16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1ECDC-7530-4EA9-86FD-4E56342A47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47794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png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4 So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7"/>
          <p:cNvSpPr>
            <a:spLocks noGrp="1"/>
          </p:cNvSpPr>
          <p:nvPr>
            <p:ph type="pic" sz="quarter" idx="10" hasCustomPrompt="1"/>
          </p:nvPr>
        </p:nvSpPr>
        <p:spPr>
          <a:xfrm>
            <a:off x="3967663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842506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4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7148016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022859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0328369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203212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3508723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383566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266442" y="4288405"/>
            <a:ext cx="13753528" cy="118975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72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altLang="ja-JP" dirty="0" smtClean="0"/>
              <a:t>TITLE HERE</a:t>
            </a:r>
            <a:endParaRPr lang="en-US" dirty="0"/>
          </a:p>
        </p:txBody>
      </p:sp>
      <p:sp>
        <p:nvSpPr>
          <p:cNvPr id="19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266442" y="5368525"/>
            <a:ext cx="13753528" cy="7853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spc="6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 smtClean="0"/>
              <a:t>SUB TITLE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6135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3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8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/>
          <p:cNvSpPr/>
          <p:nvPr userDrawn="1"/>
        </p:nvSpPr>
        <p:spPr>
          <a:xfrm>
            <a:off x="0" y="0"/>
            <a:ext cx="18286413" cy="5953590"/>
          </a:xfrm>
          <a:prstGeom prst="rect">
            <a:avLst/>
          </a:prstGeom>
          <a:solidFill>
            <a:schemeClr val="accent1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0" y="5908584"/>
            <a:ext cx="18286413" cy="4378415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6368" y="1104847"/>
            <a:ext cx="830480" cy="4192709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3" name="図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832" y="1180642"/>
            <a:ext cx="1295500" cy="449475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4" name="図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131" y="958035"/>
            <a:ext cx="1678629" cy="493997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876" y="1476823"/>
            <a:ext cx="1446565" cy="418246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5" name="図 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696" y="1090061"/>
            <a:ext cx="1142784" cy="4077159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7271" y="6448645"/>
            <a:ext cx="16831870" cy="2459238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27272" y="8626017"/>
            <a:ext cx="16831870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2166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461554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706599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706943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38182" y="4706943"/>
            <a:ext cx="3600000" cy="46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3687753" y="43886"/>
            <a:ext cx="3600000" cy="46152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7337324" y="4706943"/>
            <a:ext cx="3600000" cy="46152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10988185" y="43886"/>
            <a:ext cx="3600000" cy="46152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4636467" y="4707287"/>
            <a:ext cx="3600000" cy="46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367024" y="4977639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016594" y="365037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8666165" y="4977639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5965308" y="4977639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2317027" y="365037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41589" y="6038946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213781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3734702" y="1411831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906894" y="1908628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1035134" y="1411832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1207326" y="1908629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367934" y="6038946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7540126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4668366" y="6038947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840558" y="6535744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8" name="図プレースホルダー 37"/>
          <p:cNvSpPr>
            <a:spLocks noGrp="1"/>
          </p:cNvSpPr>
          <p:nvPr>
            <p:ph type="pic" sz="quarter" idx="32" hasCustomPrompt="1"/>
          </p:nvPr>
        </p:nvSpPr>
        <p:spPr>
          <a:xfrm>
            <a:off x="1574657" y="4443762"/>
            <a:ext cx="527050" cy="527050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9" name="図プレースホルダー 37"/>
          <p:cNvSpPr>
            <a:spLocks noGrp="1"/>
          </p:cNvSpPr>
          <p:nvPr>
            <p:ph type="pic" sz="quarter" idx="33" hasCustomPrompt="1"/>
          </p:nvPr>
        </p:nvSpPr>
        <p:spPr>
          <a:xfrm>
            <a:off x="8878888" y="4443762"/>
            <a:ext cx="527050" cy="527050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40" name="図プレースホルダー 37"/>
          <p:cNvSpPr>
            <a:spLocks noGrp="1"/>
          </p:cNvSpPr>
          <p:nvPr>
            <p:ph type="pic" sz="quarter" idx="34" hasCustomPrompt="1"/>
          </p:nvPr>
        </p:nvSpPr>
        <p:spPr>
          <a:xfrm>
            <a:off x="16172942" y="4443762"/>
            <a:ext cx="527050" cy="527050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41" name="図プレースホルダー 37"/>
          <p:cNvSpPr>
            <a:spLocks noGrp="1"/>
          </p:cNvSpPr>
          <p:nvPr>
            <p:ph type="pic" sz="quarter" idx="35" hasCustomPrompt="1"/>
          </p:nvPr>
        </p:nvSpPr>
        <p:spPr>
          <a:xfrm rot="10800000">
            <a:off x="5224228" y="4378415"/>
            <a:ext cx="527050" cy="527050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42" name="図プレースホルダー 37"/>
          <p:cNvSpPr>
            <a:spLocks noGrp="1"/>
          </p:cNvSpPr>
          <p:nvPr>
            <p:ph type="pic" sz="quarter" idx="36" hasCustomPrompt="1"/>
          </p:nvPr>
        </p:nvSpPr>
        <p:spPr>
          <a:xfrm rot="10800000">
            <a:off x="12524660" y="4436430"/>
            <a:ext cx="527050" cy="527050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="" xmlns:p14="http://schemas.microsoft.com/office/powerpoint/2010/main" val="397877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75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2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75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/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animBg="1"/>
      <p:bldP spid="40" grpId="0" animBg="1"/>
      <p:bldP spid="41" grpId="0" animBg="1"/>
      <p:bldP spid="42" grpId="0" animBg="1"/>
    </p:bld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六角形 31"/>
          <p:cNvSpPr/>
          <p:nvPr userDrawn="1"/>
        </p:nvSpPr>
        <p:spPr>
          <a:xfrm rot="5400000">
            <a:off x="5939381" y="2737528"/>
            <a:ext cx="6406062" cy="5522467"/>
          </a:xfrm>
          <a:prstGeom prst="hexagon">
            <a:avLst>
              <a:gd name="adj" fmla="val 28637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 userDrawn="1"/>
        </p:nvSpPr>
        <p:spPr>
          <a:xfrm>
            <a:off x="8120711" y="1395630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 userDrawn="1"/>
        </p:nvSpPr>
        <p:spPr>
          <a:xfrm>
            <a:off x="10853396" y="288079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 userDrawn="1"/>
        </p:nvSpPr>
        <p:spPr>
          <a:xfrm>
            <a:off x="10853396" y="603114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 userDrawn="1"/>
        </p:nvSpPr>
        <p:spPr>
          <a:xfrm>
            <a:off x="8120711" y="756131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5368565" y="603114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5368565" y="2872462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6982966" y="4950496"/>
            <a:ext cx="4275475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3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5485100" y="3405437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216912" y="188235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0953207" y="3405437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5468377" y="654870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936484" y="654870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8216912" y="807887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2" name="円弧 51"/>
          <p:cNvSpPr/>
          <p:nvPr userDrawn="1"/>
        </p:nvSpPr>
        <p:spPr>
          <a:xfrm rot="2700000">
            <a:off x="7976000" y="1249736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4" name="直線コネクタ 53"/>
          <p:cNvCxnSpPr>
            <a:stCxn id="52" idx="0"/>
          </p:cNvCxnSpPr>
          <p:nvPr userDrawn="1"/>
        </p:nvCxnSpPr>
        <p:spPr>
          <a:xfrm>
            <a:off x="9956746" y="1589578"/>
            <a:ext cx="565155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円弧 59"/>
          <p:cNvSpPr/>
          <p:nvPr userDrawn="1"/>
        </p:nvSpPr>
        <p:spPr>
          <a:xfrm rot="2700000">
            <a:off x="10706500" y="2712080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コネクタ 60"/>
          <p:cNvCxnSpPr>
            <a:stCxn id="60" idx="0"/>
          </p:cNvCxnSpPr>
          <p:nvPr userDrawn="1"/>
        </p:nvCxnSpPr>
        <p:spPr>
          <a:xfrm>
            <a:off x="12687246" y="3051922"/>
            <a:ext cx="500385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円弧 62"/>
          <p:cNvSpPr/>
          <p:nvPr userDrawn="1"/>
        </p:nvSpPr>
        <p:spPr>
          <a:xfrm rot="2700000">
            <a:off x="10706500" y="5870763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4" name="直線コネクタ 63"/>
          <p:cNvCxnSpPr/>
          <p:nvPr userDrawn="1"/>
        </p:nvCxnSpPr>
        <p:spPr>
          <a:xfrm>
            <a:off x="12687246" y="6210605"/>
            <a:ext cx="500385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円弧 69"/>
          <p:cNvSpPr/>
          <p:nvPr userDrawn="1"/>
        </p:nvSpPr>
        <p:spPr>
          <a:xfrm rot="18900000" flipH="1">
            <a:off x="5212902" y="2712080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1" name="直線コネクタ 70"/>
          <p:cNvCxnSpPr>
            <a:stCxn id="70" idx="0"/>
          </p:cNvCxnSpPr>
          <p:nvPr userDrawn="1"/>
        </p:nvCxnSpPr>
        <p:spPr>
          <a:xfrm flipH="1">
            <a:off x="520700" y="3051922"/>
            <a:ext cx="503204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円弧 76"/>
          <p:cNvSpPr/>
          <p:nvPr userDrawn="1"/>
        </p:nvSpPr>
        <p:spPr>
          <a:xfrm rot="18900000" flipH="1">
            <a:off x="5212902" y="5870763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8" name="直線コネクタ 77"/>
          <p:cNvCxnSpPr>
            <a:stCxn id="77" idx="0"/>
          </p:cNvCxnSpPr>
          <p:nvPr userDrawn="1"/>
        </p:nvCxnSpPr>
        <p:spPr>
          <a:xfrm flipH="1">
            <a:off x="520700" y="6210605"/>
            <a:ext cx="503204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円弧 79"/>
          <p:cNvSpPr/>
          <p:nvPr userDrawn="1"/>
        </p:nvSpPr>
        <p:spPr>
          <a:xfrm rot="2700000" flipH="1" flipV="1">
            <a:off x="7943402" y="7426333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1" name="直線コネクタ 80"/>
          <p:cNvCxnSpPr>
            <a:stCxn id="80" idx="0"/>
          </p:cNvCxnSpPr>
          <p:nvPr userDrawn="1"/>
        </p:nvCxnSpPr>
        <p:spPr>
          <a:xfrm flipH="1">
            <a:off x="2476500" y="9407079"/>
            <a:ext cx="580674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プレースホルダー 11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0405071" y="1702393"/>
            <a:ext cx="5203230" cy="84733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0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13095883" y="3203596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1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13108583" y="6340505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2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496391" y="3202855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5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520700" y="6353205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6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2619971" y="8433393"/>
            <a:ext cx="5203230" cy="847338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8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57200" y="353667"/>
            <a:ext cx="6769100" cy="198313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47" name="直線コネクタ 46"/>
          <p:cNvCxnSpPr/>
          <p:nvPr userDrawn="1"/>
        </p:nvCxnSpPr>
        <p:spPr>
          <a:xfrm flipH="1">
            <a:off x="-793" y="2372533"/>
            <a:ext cx="746358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13800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5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5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5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5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5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5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5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5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50"/>
                            </p:stCondLst>
                            <p:childTnLst>
                              <p:par>
                                <p:cTn id="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550"/>
                            </p:stCondLst>
                            <p:childTnLst>
                              <p:par>
                                <p:cTn id="10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0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9550"/>
                            </p:stCondLst>
                            <p:childTnLst>
                              <p:par>
                                <p:cTn id="1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50"/>
                            </p:stCondLst>
                            <p:childTnLst>
                              <p:par>
                                <p:cTn id="1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/>
      <p:bldP spid="60" grpId="0" animBg="1"/>
      <p:bldP spid="63" grpId="0" animBg="1"/>
      <p:bldP spid="70" grpId="0" animBg="1"/>
      <p:bldP spid="77" grpId="0" animBg="1"/>
      <p:bldP spid="80" grpId="0" animBg="1"/>
      <p:bldP spid="8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4570413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9144000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3714413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3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4570413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9144000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6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13714413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19" name="テキスト プレースホルダー 17"/>
          <p:cNvSpPr>
            <a:spLocks noGrp="1"/>
          </p:cNvSpPr>
          <p:nvPr>
            <p:ph type="body" sz="quarter" idx="21" hasCustomPrompt="1"/>
          </p:nvPr>
        </p:nvSpPr>
        <p:spPr>
          <a:xfrm>
            <a:off x="4570413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20" name="テキスト プレースホルダー 17"/>
          <p:cNvSpPr>
            <a:spLocks noGrp="1"/>
          </p:cNvSpPr>
          <p:nvPr>
            <p:ph type="body" sz="quarter" idx="22" hasCustomPrompt="1"/>
          </p:nvPr>
        </p:nvSpPr>
        <p:spPr>
          <a:xfrm>
            <a:off x="9142413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21" name="テキスト プレースホルダー 17"/>
          <p:cNvSpPr>
            <a:spLocks noGrp="1"/>
          </p:cNvSpPr>
          <p:nvPr>
            <p:ph type="body" sz="quarter" idx="23" hasCustomPrompt="1"/>
          </p:nvPr>
        </p:nvSpPr>
        <p:spPr>
          <a:xfrm>
            <a:off x="13712826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22" name="テキスト プレースホルダー 17"/>
          <p:cNvSpPr>
            <a:spLocks noGrp="1"/>
          </p:cNvSpPr>
          <p:nvPr>
            <p:ph type="body" sz="quarter" idx="24" hasCustomPrompt="1"/>
          </p:nvPr>
        </p:nvSpPr>
        <p:spPr>
          <a:xfrm>
            <a:off x="1587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23" name="テキスト プレースホルダー 17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0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24" name="テキスト プレースホルダー 17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0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25" name="テキスト プレースホルダー 17"/>
          <p:cNvSpPr>
            <a:spLocks noGrp="1"/>
          </p:cNvSpPr>
          <p:nvPr>
            <p:ph type="body" sz="quarter" idx="27" hasCustomPrompt="1"/>
          </p:nvPr>
        </p:nvSpPr>
        <p:spPr>
          <a:xfrm>
            <a:off x="13714413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27" name="直線コネクタ 26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6276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75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250"/>
                            </p:stCondLst>
                            <p:childTnLst>
                              <p:par>
                                <p:cTn id="40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0"/>
                            </p:stCondLst>
                            <p:childTnLst>
                              <p:par>
                                <p:cTn id="47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750"/>
                            </p:stCondLst>
                            <p:childTnLst>
                              <p:par>
                                <p:cTn id="54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0"/>
                            </p:stCondLst>
                            <p:childTnLst>
                              <p:par>
                                <p:cTn id="61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105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3" grpId="0"/>
      <p:bldP spid="14" grpId="0"/>
      <p:bldP spid="15" grpId="0"/>
      <p:bldP spid="16" grpId="0"/>
      <p:bldP spid="1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フリーフォーム 75"/>
          <p:cNvSpPr/>
          <p:nvPr userDrawn="1"/>
        </p:nvSpPr>
        <p:spPr>
          <a:xfrm>
            <a:off x="0" y="2628900"/>
            <a:ext cx="18351500" cy="2959100"/>
          </a:xfrm>
          <a:custGeom>
            <a:avLst/>
            <a:gdLst>
              <a:gd name="connsiteX0" fmla="*/ 0 w 18351500"/>
              <a:gd name="connsiteY0" fmla="*/ 2959100 h 2959100"/>
              <a:gd name="connsiteX1" fmla="*/ 3606800 w 18351500"/>
              <a:gd name="connsiteY1" fmla="*/ 2959100 h 2959100"/>
              <a:gd name="connsiteX2" fmla="*/ 3606800 w 18351500"/>
              <a:gd name="connsiteY2" fmla="*/ 0 h 2959100"/>
              <a:gd name="connsiteX3" fmla="*/ 7289800 w 18351500"/>
              <a:gd name="connsiteY3" fmla="*/ 0 h 2959100"/>
              <a:gd name="connsiteX4" fmla="*/ 7289800 w 18351500"/>
              <a:gd name="connsiteY4" fmla="*/ 2159000 h 2959100"/>
              <a:gd name="connsiteX5" fmla="*/ 10998200 w 18351500"/>
              <a:gd name="connsiteY5" fmla="*/ 2159000 h 2959100"/>
              <a:gd name="connsiteX6" fmla="*/ 10998200 w 18351500"/>
              <a:gd name="connsiteY6" fmla="*/ 850900 h 2959100"/>
              <a:gd name="connsiteX7" fmla="*/ 14668500 w 18351500"/>
              <a:gd name="connsiteY7" fmla="*/ 850900 h 2959100"/>
              <a:gd name="connsiteX8" fmla="*/ 14668500 w 18351500"/>
              <a:gd name="connsiteY8" fmla="*/ 2806700 h 2959100"/>
              <a:gd name="connsiteX9" fmla="*/ 18351500 w 18351500"/>
              <a:gd name="connsiteY9" fmla="*/ 2806700 h 295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351500" h="2959100">
                <a:moveTo>
                  <a:pt x="0" y="2959100"/>
                </a:moveTo>
                <a:lnTo>
                  <a:pt x="3606800" y="2959100"/>
                </a:lnTo>
                <a:lnTo>
                  <a:pt x="3606800" y="0"/>
                </a:lnTo>
                <a:lnTo>
                  <a:pt x="7289800" y="0"/>
                </a:lnTo>
                <a:lnTo>
                  <a:pt x="7289800" y="2159000"/>
                </a:lnTo>
                <a:lnTo>
                  <a:pt x="10998200" y="2159000"/>
                </a:lnTo>
                <a:lnTo>
                  <a:pt x="10998200" y="850900"/>
                </a:lnTo>
                <a:lnTo>
                  <a:pt x="14668500" y="850900"/>
                </a:lnTo>
                <a:lnTo>
                  <a:pt x="14668500" y="2806700"/>
                </a:lnTo>
                <a:lnTo>
                  <a:pt x="18351500" y="2806700"/>
                </a:lnTo>
              </a:path>
            </a:pathLst>
          </a:custGeom>
          <a:noFill/>
          <a:ln w="762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2" name="グループ化 31"/>
          <p:cNvGrpSpPr/>
          <p:nvPr userDrawn="1"/>
        </p:nvGrpSpPr>
        <p:grpSpPr>
          <a:xfrm>
            <a:off x="874986" y="5956564"/>
            <a:ext cx="3420380" cy="1717950"/>
            <a:chOff x="187211" y="5765810"/>
            <a:chExt cx="3420380" cy="1717950"/>
          </a:xfrm>
        </p:grpSpPr>
        <p:sp>
          <p:nvSpPr>
            <p:cNvPr id="30" name="正方形/長方形 29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二等辺三角形 30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7" name="円/楕円 66"/>
          <p:cNvSpPr/>
          <p:nvPr userDrawn="1"/>
        </p:nvSpPr>
        <p:spPr>
          <a:xfrm>
            <a:off x="295888" y="5742032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図プレースホルダー 33"/>
          <p:cNvSpPr>
            <a:spLocks noGrp="1"/>
          </p:cNvSpPr>
          <p:nvPr>
            <p:ph type="pic" sz="quarter" idx="25" hasCustomPrompt="1"/>
          </p:nvPr>
        </p:nvSpPr>
        <p:spPr>
          <a:xfrm>
            <a:off x="519121" y="5981964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3410" y="4537974"/>
            <a:ext cx="3538537" cy="99011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223779" y="6279182"/>
            <a:ext cx="2846562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3750679" y="2692769"/>
            <a:ext cx="3538537" cy="990111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069636" y="3543982"/>
            <a:ext cx="3538537" cy="990111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7408026" y="3731562"/>
            <a:ext cx="3538537" cy="99011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715041" y="4402958"/>
            <a:ext cx="3538537" cy="99011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grpSp>
        <p:nvGrpSpPr>
          <p:cNvPr id="35" name="グループ化 34"/>
          <p:cNvGrpSpPr/>
          <p:nvPr userDrawn="1"/>
        </p:nvGrpSpPr>
        <p:grpSpPr>
          <a:xfrm rot="10800000">
            <a:off x="3759991" y="757555"/>
            <a:ext cx="3420380" cy="1717950"/>
            <a:chOff x="187211" y="5765810"/>
            <a:chExt cx="3420380" cy="1717950"/>
          </a:xfrm>
        </p:grpSpPr>
        <p:sp>
          <p:nvSpPr>
            <p:cNvPr id="36" name="正方形/長方形 35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二等辺三角形 36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197180" y="810142"/>
            <a:ext cx="2758166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grpSp>
        <p:nvGrpSpPr>
          <p:cNvPr id="40" name="グループ化 39"/>
          <p:cNvGrpSpPr/>
          <p:nvPr userDrawn="1"/>
        </p:nvGrpSpPr>
        <p:grpSpPr>
          <a:xfrm rot="10800000">
            <a:off x="11078421" y="1612650"/>
            <a:ext cx="3420380" cy="1717950"/>
            <a:chOff x="187211" y="5765810"/>
            <a:chExt cx="3420380" cy="1717950"/>
          </a:xfrm>
        </p:grpSpPr>
        <p:sp>
          <p:nvSpPr>
            <p:cNvPr id="41" name="正方形/長方形 40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二等辺三角形 41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3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542367" y="1665237"/>
            <a:ext cx="2731410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grpSp>
        <p:nvGrpSpPr>
          <p:cNvPr id="45" name="グループ化 44"/>
          <p:cNvGrpSpPr/>
          <p:nvPr userDrawn="1"/>
        </p:nvGrpSpPr>
        <p:grpSpPr>
          <a:xfrm>
            <a:off x="7432223" y="5200545"/>
            <a:ext cx="3420380" cy="1717950"/>
            <a:chOff x="187211" y="5765810"/>
            <a:chExt cx="3420380" cy="1717950"/>
          </a:xfrm>
        </p:grpSpPr>
        <p:sp>
          <p:nvSpPr>
            <p:cNvPr id="46" name="正方形/長方形 45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二等辺三角形 46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7904047" y="5523163"/>
            <a:ext cx="2723532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grpSp>
        <p:nvGrpSpPr>
          <p:cNvPr id="59" name="グループ化 58"/>
          <p:cNvGrpSpPr/>
          <p:nvPr userDrawn="1"/>
        </p:nvGrpSpPr>
        <p:grpSpPr>
          <a:xfrm>
            <a:off x="14678821" y="5830920"/>
            <a:ext cx="3420380" cy="1717950"/>
            <a:chOff x="187211" y="5765810"/>
            <a:chExt cx="3420380" cy="1717950"/>
          </a:xfrm>
        </p:grpSpPr>
        <p:sp>
          <p:nvSpPr>
            <p:cNvPr id="60" name="正方形/長方形 59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二等辺三角形 60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2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5142767" y="6102738"/>
            <a:ext cx="2731410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4" name="直角三角形 63"/>
          <p:cNvSpPr/>
          <p:nvPr userDrawn="1"/>
        </p:nvSpPr>
        <p:spPr>
          <a:xfrm rot="8100000">
            <a:off x="3408293" y="4036796"/>
            <a:ext cx="405045" cy="405045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5" name="直角三角形 64"/>
          <p:cNvSpPr/>
          <p:nvPr userDrawn="1"/>
        </p:nvSpPr>
        <p:spPr>
          <a:xfrm rot="18900000">
            <a:off x="14476298" y="4100467"/>
            <a:ext cx="405045" cy="405045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 userDrawn="1"/>
        </p:nvSpPr>
        <p:spPr>
          <a:xfrm>
            <a:off x="3295854" y="293608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9" name="図プレースホルダー 33"/>
          <p:cNvSpPr>
            <a:spLocks noGrp="1"/>
          </p:cNvSpPr>
          <p:nvPr>
            <p:ph type="pic" sz="quarter" idx="34" hasCustomPrompt="1"/>
          </p:nvPr>
        </p:nvSpPr>
        <p:spPr>
          <a:xfrm>
            <a:off x="3519087" y="533540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70" name="円/楕円 69"/>
          <p:cNvSpPr/>
          <p:nvPr userDrawn="1"/>
        </p:nvSpPr>
        <p:spPr>
          <a:xfrm>
            <a:off x="6968277" y="4939206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1" name="図プレースホルダー 33"/>
          <p:cNvSpPr>
            <a:spLocks noGrp="1"/>
          </p:cNvSpPr>
          <p:nvPr>
            <p:ph type="pic" sz="quarter" idx="35" hasCustomPrompt="1"/>
          </p:nvPr>
        </p:nvSpPr>
        <p:spPr>
          <a:xfrm>
            <a:off x="7191510" y="5179138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72" name="円/楕円 71"/>
          <p:cNvSpPr/>
          <p:nvPr userDrawn="1"/>
        </p:nvSpPr>
        <p:spPr>
          <a:xfrm>
            <a:off x="10614476" y="1144705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3" name="図プレースホルダー 33"/>
          <p:cNvSpPr>
            <a:spLocks noGrp="1"/>
          </p:cNvSpPr>
          <p:nvPr>
            <p:ph type="pic" sz="quarter" idx="36" hasCustomPrompt="1"/>
          </p:nvPr>
        </p:nvSpPr>
        <p:spPr>
          <a:xfrm>
            <a:off x="10837709" y="1384637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74" name="円/楕円 73"/>
          <p:cNvSpPr/>
          <p:nvPr userDrawn="1"/>
        </p:nvSpPr>
        <p:spPr>
          <a:xfrm>
            <a:off x="14214876" y="5595760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5" name="図プレースホルダー 33"/>
          <p:cNvSpPr>
            <a:spLocks noGrp="1"/>
          </p:cNvSpPr>
          <p:nvPr>
            <p:ph type="pic" sz="quarter" idx="37" hasCustomPrompt="1"/>
          </p:nvPr>
        </p:nvSpPr>
        <p:spPr>
          <a:xfrm>
            <a:off x="14438109" y="5835692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7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4921595" y="7077099"/>
            <a:ext cx="8399077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78" name="直線コネクタ 77"/>
          <p:cNvCxnSpPr/>
          <p:nvPr userDrawn="1"/>
        </p:nvCxnSpPr>
        <p:spPr>
          <a:xfrm flipH="1" flipV="1">
            <a:off x="3332956" y="833505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3332956" y="8432800"/>
            <a:ext cx="11632275" cy="109220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5215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7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250"/>
                            </p:stCondLst>
                            <p:childTnLst>
                              <p:par>
                                <p:cTn id="5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750"/>
                            </p:stCondLst>
                            <p:childTnLst>
                              <p:par>
                                <p:cTn id="6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2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750"/>
                            </p:stCondLst>
                            <p:childTnLst>
                              <p:par>
                                <p:cTn id="7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250"/>
                            </p:stCondLst>
                            <p:childTnLst>
                              <p:par>
                                <p:cTn id="8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75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25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750"/>
                            </p:stCondLst>
                            <p:childTnLst>
                              <p:par>
                                <p:cTn id="10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250"/>
                            </p:stCondLst>
                            <p:childTnLst>
                              <p:par>
                                <p:cTn id="106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75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250"/>
                            </p:stCondLst>
                            <p:childTnLst>
                              <p:par>
                                <p:cTn id="1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800"/>
                            </p:stCondLst>
                            <p:childTnLst>
                              <p:par>
                                <p:cTn id="12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300"/>
                            </p:stCondLst>
                            <p:childTnLst>
                              <p:par>
                                <p:cTn id="1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67" grpId="0" animBg="1"/>
      <p:bldP spid="34" grpId="0"/>
      <p:bldP spid="22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animBg="1"/>
      <p:bldP spid="65" grpId="0" animBg="1"/>
      <p:bldP spid="68" grpId="0" animBg="1"/>
      <p:bldP spid="69" grpId="0"/>
      <p:bldP spid="70" grpId="0" animBg="1"/>
      <p:bldP spid="71" grpId="0"/>
      <p:bldP spid="72" grpId="0" animBg="1"/>
      <p:bldP spid="73" grpId="0"/>
      <p:bldP spid="74" grpId="0" animBg="1"/>
      <p:bldP spid="75" grpId="0"/>
      <p:bldP spid="7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線コネクタ 35"/>
          <p:cNvCxnSpPr/>
          <p:nvPr userDrawn="1"/>
        </p:nvCxnSpPr>
        <p:spPr>
          <a:xfrm flipH="1">
            <a:off x="-794" y="4079091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六角形 13"/>
          <p:cNvSpPr/>
          <p:nvPr userDrawn="1"/>
        </p:nvSpPr>
        <p:spPr>
          <a:xfrm rot="5400000">
            <a:off x="2000980" y="2470016"/>
            <a:ext cx="6406062" cy="5522467"/>
          </a:xfrm>
          <a:prstGeom prst="hexagon">
            <a:avLst>
              <a:gd name="adj" fmla="val 28637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涙形 4"/>
          <p:cNvSpPr/>
          <p:nvPr userDrawn="1"/>
        </p:nvSpPr>
        <p:spPr>
          <a:xfrm rot="8100000">
            <a:off x="3826253" y="803286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涙形 5"/>
          <p:cNvSpPr/>
          <p:nvPr userDrawn="1"/>
        </p:nvSpPr>
        <p:spPr>
          <a:xfrm rot="4500000">
            <a:off x="1288949" y="2233592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涙形 6"/>
          <p:cNvSpPr/>
          <p:nvPr userDrawn="1"/>
        </p:nvSpPr>
        <p:spPr>
          <a:xfrm rot="900000">
            <a:off x="1288949" y="5115944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涙形 7"/>
          <p:cNvSpPr/>
          <p:nvPr userDrawn="1"/>
        </p:nvSpPr>
        <p:spPr>
          <a:xfrm rot="18900000">
            <a:off x="3847130" y="6525190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涙形 8"/>
          <p:cNvSpPr/>
          <p:nvPr userDrawn="1"/>
        </p:nvSpPr>
        <p:spPr>
          <a:xfrm rot="15300000">
            <a:off x="6384434" y="5094884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涙形 9"/>
          <p:cNvSpPr/>
          <p:nvPr userDrawn="1"/>
        </p:nvSpPr>
        <p:spPr>
          <a:xfrm rot="11700000">
            <a:off x="6384434" y="2212531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11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3922624" y="1633110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図プレースホルダー 7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4801900" y="937211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4048571" y="2083160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6469085" y="3094094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9" name="図プレースホルダー 7"/>
          <p:cNvSpPr>
            <a:spLocks noGrp="1"/>
          </p:cNvSpPr>
          <p:nvPr userDrawn="1">
            <p:ph type="pic" sz="quarter" idx="31" hasCustomPrompt="1"/>
          </p:nvPr>
        </p:nvSpPr>
        <p:spPr>
          <a:xfrm>
            <a:off x="7348361" y="2398195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6595032" y="3544144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373600" y="3049089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5" name="図プレースホルダー 7"/>
          <p:cNvSpPr>
            <a:spLocks noGrp="1"/>
          </p:cNvSpPr>
          <p:nvPr userDrawn="1">
            <p:ph type="pic" sz="quarter" idx="34" hasCustomPrompt="1"/>
          </p:nvPr>
        </p:nvSpPr>
        <p:spPr>
          <a:xfrm>
            <a:off x="2252876" y="2353190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1499547" y="3499139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1373600" y="5927148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8" name="図プレースホルダー 7"/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2252876" y="5231249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1499547" y="6377198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6469085" y="5908585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1" name="図プレースホルダー 7"/>
          <p:cNvSpPr>
            <a:spLocks noGrp="1"/>
          </p:cNvSpPr>
          <p:nvPr userDrawn="1">
            <p:ph type="pic" sz="quarter" idx="40" hasCustomPrompt="1"/>
          </p:nvPr>
        </p:nvSpPr>
        <p:spPr>
          <a:xfrm>
            <a:off x="7348361" y="5212686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6595032" y="6358635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3922624" y="7324564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4" name="図プレースホルダー 7"/>
          <p:cNvSpPr>
            <a:spLocks noGrp="1"/>
          </p:cNvSpPr>
          <p:nvPr userDrawn="1">
            <p:ph type="pic" sz="quarter" idx="43" hasCustomPrompt="1"/>
          </p:nvPr>
        </p:nvSpPr>
        <p:spPr>
          <a:xfrm>
            <a:off x="4801900" y="6583660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4048571" y="7729609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548249" y="1217284"/>
            <a:ext cx="7914915" cy="279031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1" name="ホームベース 40"/>
          <p:cNvSpPr/>
          <p:nvPr userDrawn="1"/>
        </p:nvSpPr>
        <p:spPr>
          <a:xfrm>
            <a:off x="9615805" y="4406587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1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0095502" y="4779150"/>
            <a:ext cx="7328624" cy="162708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095502" y="4199721"/>
            <a:ext cx="732862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4" name="ホームベース 43"/>
          <p:cNvSpPr/>
          <p:nvPr userDrawn="1"/>
        </p:nvSpPr>
        <p:spPr>
          <a:xfrm>
            <a:off x="9615805" y="6824750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プレースホルダー 11"/>
          <p:cNvSpPr>
            <a:spLocks noGrp="1"/>
          </p:cNvSpPr>
          <p:nvPr userDrawn="1">
            <p:ph type="body" sz="quarter" idx="45" hasCustomPrompt="1"/>
          </p:nvPr>
        </p:nvSpPr>
        <p:spPr>
          <a:xfrm>
            <a:off x="10095502" y="7208094"/>
            <a:ext cx="7328624" cy="162708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0095502" y="6617884"/>
            <a:ext cx="732862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2015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500"/>
                            </p:stCondLst>
                            <p:childTnLst>
                              <p:par>
                                <p:cTn id="8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000"/>
                            </p:stCondLst>
                            <p:childTnLst>
                              <p:par>
                                <p:cTn id="9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500"/>
                            </p:stCondLst>
                            <p:childTnLst>
                              <p:par>
                                <p:cTn id="9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250"/>
                            </p:stCondLst>
                            <p:childTnLst>
                              <p:par>
                                <p:cTn id="10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/>
      <p:bldP spid="3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/>
      <p:bldP spid="3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animBg="1"/>
      <p:bldP spid="4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65836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テキスト プレースホルダー 7"/>
          <p:cNvSpPr>
            <a:spLocks noGrp="1"/>
          </p:cNvSpPr>
          <p:nvPr>
            <p:ph type="body" sz="quarter" idx="15" hasCustomPrompt="1"/>
          </p:nvPr>
        </p:nvSpPr>
        <p:spPr>
          <a:xfrm>
            <a:off x="412236" y="1208103"/>
            <a:ext cx="6221087" cy="5033903"/>
          </a:xfrm>
          <a:blipFill dpi="0" rotWithShape="1">
            <a:blip r:embed="rId2" cstate="print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0" name="図プレースホルダー 8"/>
          <p:cNvSpPr>
            <a:spLocks noGrp="1"/>
          </p:cNvSpPr>
          <p:nvPr>
            <p:ph type="pic" sz="quarter" idx="16" hasCustomPrompt="1"/>
          </p:nvPr>
        </p:nvSpPr>
        <p:spPr>
          <a:xfrm>
            <a:off x="667031" y="1433128"/>
            <a:ext cx="5733348" cy="31503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1" name="テキスト プレースホルダー 7"/>
          <p:cNvSpPr>
            <a:spLocks noGrp="1"/>
          </p:cNvSpPr>
          <p:nvPr>
            <p:ph type="body" sz="quarter" idx="17" hasCustomPrompt="1"/>
          </p:nvPr>
        </p:nvSpPr>
        <p:spPr>
          <a:xfrm>
            <a:off x="11588711" y="1201446"/>
            <a:ext cx="6221087" cy="5033903"/>
          </a:xfrm>
          <a:blipFill dpi="0" rotWithShape="1">
            <a:blip r:embed="rId2" cstate="print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2" name="図プレースホルダー 8"/>
          <p:cNvSpPr>
            <a:spLocks noGrp="1"/>
          </p:cNvSpPr>
          <p:nvPr>
            <p:ph type="pic" sz="quarter" idx="18" hasCustomPrompt="1"/>
          </p:nvPr>
        </p:nvSpPr>
        <p:spPr>
          <a:xfrm>
            <a:off x="11843506" y="1426471"/>
            <a:ext cx="5733348" cy="31503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4" hasCustomPrompt="1"/>
          </p:nvPr>
        </p:nvSpPr>
        <p:spPr>
          <a:xfrm>
            <a:off x="5546049" y="958035"/>
            <a:ext cx="7197557" cy="5824031"/>
          </a:xfrm>
          <a:blipFill dpi="0" rotWithShape="1">
            <a:blip r:embed="rId2" cstate="print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7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5814679" y="1201445"/>
            <a:ext cx="6660740" cy="364540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8316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50"/>
                            </p:stCondLst>
                            <p:childTnLst>
                              <p:par>
                                <p:cTn id="3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50"/>
                            </p:stCondLst>
                            <p:childTnLst>
                              <p:par>
                                <p:cTn id="3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1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8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1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and 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0" y="0"/>
            <a:ext cx="18286413" cy="51435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7271" y="1228065"/>
            <a:ext cx="16831870" cy="2459238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27272" y="3405437"/>
            <a:ext cx="16831870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15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3202547" y="5638555"/>
            <a:ext cx="1530170" cy="153017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27371" y="7838165"/>
            <a:ext cx="4725525" cy="158081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1627371" y="7258735"/>
            <a:ext cx="47255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8378122" y="5638555"/>
            <a:ext cx="1530170" cy="153017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802946" y="7838165"/>
            <a:ext cx="4725525" cy="158081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6802946" y="7258735"/>
            <a:ext cx="47255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1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13553697" y="5638555"/>
            <a:ext cx="1530170" cy="153017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1978521" y="7838165"/>
            <a:ext cx="4725525" cy="158081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978521" y="7258735"/>
            <a:ext cx="47255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6597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5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4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1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1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5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</p:bld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"/>
            <a:ext cx="18286413" cy="6583661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063290"/>
            <a:ext cx="18286413" cy="765175"/>
          </a:xfrm>
          <a:solidFill>
            <a:schemeClr val="accent1">
              <a:alpha val="69000"/>
            </a:schemeClr>
          </a:solid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4828951"/>
            <a:ext cx="18286413" cy="1754709"/>
          </a:xfrm>
          <a:solidFill>
            <a:schemeClr val="tx2">
              <a:alpha val="69000"/>
            </a:schemeClr>
          </a:solid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3" hasCustomPrompt="1"/>
          </p:nvPr>
        </p:nvSpPr>
        <p:spPr>
          <a:xfrm>
            <a:off x="1311688" y="823020"/>
            <a:ext cx="3691058" cy="5757015"/>
          </a:xfrm>
          <a:blipFill dpi="0" rotWithShape="1">
            <a:blip r:embed="rId2" cstate="print"/>
            <a:srcRect/>
            <a:stretch>
              <a:fillRect b="-27424"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5137761" y="4052646"/>
            <a:ext cx="124213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5137761" y="4880358"/>
            <a:ext cx="12421380" cy="165829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2" name="図プレースホルダー 21"/>
          <p:cNvSpPr>
            <a:spLocks noGrp="1"/>
          </p:cNvSpPr>
          <p:nvPr>
            <p:ph type="pic" sz="quarter" idx="40" hasCustomPrompt="1"/>
          </p:nvPr>
        </p:nvSpPr>
        <p:spPr>
          <a:xfrm>
            <a:off x="1582417" y="1767765"/>
            <a:ext cx="3149600" cy="481647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25" name="直線コネクタ 24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3578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800"/>
                            </p:stCondLst>
                            <p:childTnLst>
                              <p:par>
                                <p:cTn id="3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300"/>
                            </p:stCondLst>
                            <p:childTnLst>
                              <p:par>
                                <p:cTn id="3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/>
      <p:bldP spid="2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4757" y="3291830"/>
            <a:ext cx="18286413" cy="3291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-7192" y="3722610"/>
            <a:ext cx="18286413" cy="243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3291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0" y="417975"/>
            <a:ext cx="18271655" cy="243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図プレースホルダー 13"/>
          <p:cNvSpPr>
            <a:spLocks noGrp="1"/>
          </p:cNvSpPr>
          <p:nvPr>
            <p:ph type="pic" sz="quarter" idx="13" hasCustomPrompt="1"/>
          </p:nvPr>
        </p:nvSpPr>
        <p:spPr>
          <a:xfrm>
            <a:off x="9143206" y="329183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1305146" y="0"/>
                </a:lnTo>
                <a:lnTo>
                  <a:pt x="9139924" y="0"/>
                </a:lnTo>
                <a:lnTo>
                  <a:pt x="9139924" y="3291830"/>
                </a:lnTo>
                <a:lnTo>
                  <a:pt x="1305146" y="329183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 Add an image</a:t>
            </a:r>
            <a:endParaRPr kumimoji="1" lang="ja-JP" altLang="en-US" dirty="0"/>
          </a:p>
        </p:txBody>
      </p:sp>
      <p:sp>
        <p:nvSpPr>
          <p:cNvPr id="11" name="図プレースホルダー 10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7834778" y="0"/>
                </a:lnTo>
                <a:lnTo>
                  <a:pt x="9139924" y="3291830"/>
                </a:lnTo>
                <a:lnTo>
                  <a:pt x="7834778" y="3291830"/>
                </a:lnTo>
                <a:lnTo>
                  <a:pt x="0" y="329183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 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16" name="直線コネクタ 1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150226" y="1177425"/>
            <a:ext cx="8498925" cy="144579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150226" y="597995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599276" y="4513430"/>
            <a:ext cx="8498925" cy="13951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599276" y="3934000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5397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2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300"/>
                            </p:stCondLst>
                            <p:childTnLst>
                              <p:par>
                                <p:cTn id="4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80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 animBg="1"/>
      <p:bldP spid="14" grpId="0"/>
      <p:bldP spid="11" grpId="0"/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2" presetClass="entr" presetSubtype="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g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0425055" cy="6583660"/>
          </a:xfrm>
          <a:custGeom>
            <a:avLst/>
            <a:gdLst/>
            <a:ahLst/>
            <a:cxnLst/>
            <a:rect l="l" t="t" r="r" b="b"/>
            <a:pathLst>
              <a:path w="10425055" h="6583660">
                <a:moveTo>
                  <a:pt x="0" y="0"/>
                </a:moveTo>
                <a:lnTo>
                  <a:pt x="7859770" y="0"/>
                </a:lnTo>
                <a:lnTo>
                  <a:pt x="10425055" y="6583660"/>
                </a:lnTo>
                <a:lnTo>
                  <a:pt x="7859770" y="6583660"/>
                </a:lnTo>
                <a:lnTo>
                  <a:pt x="0" y="6583660"/>
                </a:lnTo>
                <a:close/>
              </a:path>
            </a:pathLst>
          </a:cu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2" name="図プレースホルダー 21"/>
          <p:cNvSpPr>
            <a:spLocks noGrp="1"/>
          </p:cNvSpPr>
          <p:nvPr>
            <p:ph type="pic" sz="quarter" idx="40" hasCustomPrompt="1"/>
          </p:nvPr>
        </p:nvSpPr>
        <p:spPr>
          <a:xfrm>
            <a:off x="5461000" y="3221875"/>
            <a:ext cx="3951609" cy="788150"/>
          </a:xfrm>
          <a:custGeom>
            <a:avLst/>
            <a:gdLst/>
            <a:ahLst/>
            <a:cxnLst/>
            <a:rect l="l" t="t" r="r" b="b"/>
            <a:pathLst>
              <a:path w="3951609" h="788150">
                <a:moveTo>
                  <a:pt x="0" y="0"/>
                </a:moveTo>
                <a:lnTo>
                  <a:pt x="3644829" y="0"/>
                </a:lnTo>
                <a:lnTo>
                  <a:pt x="3951609" y="788150"/>
                </a:lnTo>
                <a:lnTo>
                  <a:pt x="3644829" y="788150"/>
                </a:lnTo>
                <a:lnTo>
                  <a:pt x="306780" y="78815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7838062" y="-2"/>
            <a:ext cx="10448350" cy="6583660"/>
          </a:xfrm>
          <a:custGeom>
            <a:avLst/>
            <a:gdLst/>
            <a:ahLst/>
            <a:cxnLst/>
            <a:rect l="l" t="t" r="r" b="b"/>
            <a:pathLst>
              <a:path w="10448350" h="6583660">
                <a:moveTo>
                  <a:pt x="0" y="0"/>
                </a:moveTo>
                <a:lnTo>
                  <a:pt x="2565285" y="0"/>
                </a:lnTo>
                <a:lnTo>
                  <a:pt x="10425054" y="0"/>
                </a:lnTo>
                <a:lnTo>
                  <a:pt x="10425054" y="1"/>
                </a:lnTo>
                <a:lnTo>
                  <a:pt x="10448350" y="1"/>
                </a:lnTo>
                <a:lnTo>
                  <a:pt x="10448350" y="6583660"/>
                </a:lnTo>
                <a:lnTo>
                  <a:pt x="10425054" y="6583660"/>
                </a:lnTo>
                <a:lnTo>
                  <a:pt x="9000998" y="6583660"/>
                </a:lnTo>
                <a:lnTo>
                  <a:pt x="2565285" y="658366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 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5746750" y="3228975"/>
            <a:ext cx="3381375" cy="7715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4" name="図プレースホルダー 21"/>
          <p:cNvSpPr>
            <a:spLocks noGrp="1"/>
          </p:cNvSpPr>
          <p:nvPr>
            <p:ph type="pic" sz="quarter" idx="42" hasCustomPrompt="1"/>
          </p:nvPr>
        </p:nvSpPr>
        <p:spPr>
          <a:xfrm>
            <a:off x="8777288" y="2424950"/>
            <a:ext cx="3951609" cy="788150"/>
          </a:xfrm>
          <a:custGeom>
            <a:avLst/>
            <a:gdLst/>
            <a:ahLst/>
            <a:cxnLst/>
            <a:rect l="l" t="t" r="r" b="b"/>
            <a:pathLst>
              <a:path w="3951609" h="788150">
                <a:moveTo>
                  <a:pt x="0" y="0"/>
                </a:moveTo>
                <a:lnTo>
                  <a:pt x="3644829" y="0"/>
                </a:lnTo>
                <a:lnTo>
                  <a:pt x="3951609" y="788150"/>
                </a:lnTo>
                <a:lnTo>
                  <a:pt x="3644829" y="788150"/>
                </a:lnTo>
                <a:lnTo>
                  <a:pt x="306780" y="78815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9063038" y="2432050"/>
            <a:ext cx="3381375" cy="7715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1251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50"/>
                            </p:stCondLst>
                            <p:childTnLst>
                              <p:par>
                                <p:cTn id="3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50"/>
                            </p:stCondLst>
                            <p:childTnLst>
                              <p:par>
                                <p:cTn id="3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2" grpId="0" animBg="1"/>
      <p:bldP spid="12" grpId="0"/>
      <p:bldP spid="1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1853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954" y="1016929"/>
            <a:ext cx="13127627" cy="6236485"/>
          </a:xfrm>
          <a:prstGeom prst="rect">
            <a:avLst/>
          </a:prstGeom>
        </p:spPr>
      </p:pic>
      <p:sp>
        <p:nvSpPr>
          <p:cNvPr id="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" name="涙形 7"/>
          <p:cNvSpPr/>
          <p:nvPr userDrawn="1"/>
        </p:nvSpPr>
        <p:spPr>
          <a:xfrm rot="8100000">
            <a:off x="3189655" y="1155774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涙形 8"/>
          <p:cNvSpPr/>
          <p:nvPr userDrawn="1"/>
        </p:nvSpPr>
        <p:spPr>
          <a:xfrm rot="8100000">
            <a:off x="4761885" y="3760571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涙形 9"/>
          <p:cNvSpPr/>
          <p:nvPr userDrawn="1"/>
        </p:nvSpPr>
        <p:spPr>
          <a:xfrm rot="8100000">
            <a:off x="7802845" y="634312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涙形 10"/>
          <p:cNvSpPr/>
          <p:nvPr userDrawn="1"/>
        </p:nvSpPr>
        <p:spPr>
          <a:xfrm rot="8100000">
            <a:off x="11596370" y="1306115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涙形 11"/>
          <p:cNvSpPr/>
          <p:nvPr userDrawn="1"/>
        </p:nvSpPr>
        <p:spPr>
          <a:xfrm rot="8100000">
            <a:off x="8000551" y="3090913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涙形 12"/>
          <p:cNvSpPr/>
          <p:nvPr userDrawn="1"/>
        </p:nvSpPr>
        <p:spPr>
          <a:xfrm rot="8100000">
            <a:off x="13128605" y="4180702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611633" y="1652503"/>
            <a:ext cx="2440485" cy="1034754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2112711" y="4108746"/>
            <a:ext cx="2440485" cy="1034754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5227143" y="944025"/>
            <a:ext cx="2440485" cy="1034754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9488346" y="3741660"/>
            <a:ext cx="2440485" cy="10347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3082603" y="1595703"/>
            <a:ext cx="2440485" cy="10347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14595806" y="4361482"/>
            <a:ext cx="2440485" cy="10347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3314987" y="1076656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156" y="3681453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7922146" y="559279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8119852" y="3011795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11718778" y="1226997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13247906" y="4101584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1974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50"/>
                            </p:stCondLst>
                            <p:childTnLst>
                              <p:par>
                                <p:cTn id="3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50"/>
                            </p:stCondLst>
                            <p:childTnLst>
                              <p:par>
                                <p:cTn id="3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50"/>
                            </p:stCondLst>
                            <p:childTnLst>
                              <p:par>
                                <p:cTn id="4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50"/>
                            </p:stCondLst>
                            <p:childTnLst>
                              <p:par>
                                <p:cTn id="5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5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50"/>
                            </p:stCondLst>
                            <p:childTnLst>
                              <p:par>
                                <p:cTn id="6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50"/>
                            </p:stCondLst>
                            <p:childTnLst>
                              <p:par>
                                <p:cTn id="7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50"/>
                            </p:stCondLst>
                            <p:childTnLst>
                              <p:par>
                                <p:cTn id="7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550"/>
                            </p:stCondLst>
                            <p:childTnLst>
                              <p:par>
                                <p:cTn id="8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050"/>
                            </p:stCondLst>
                            <p:childTnLst>
                              <p:par>
                                <p:cTn id="9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50"/>
                            </p:stCondLst>
                            <p:childTnLst>
                              <p:par>
                                <p:cTn id="10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954" y="1016929"/>
            <a:ext cx="13127627" cy="6236485"/>
          </a:xfrm>
          <a:prstGeom prst="rect">
            <a:avLst/>
          </a:prstGeom>
        </p:spPr>
      </p:pic>
      <p:sp>
        <p:nvSpPr>
          <p:cNvPr id="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5218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4558434"/>
            <a:ext cx="14102428" cy="19352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8357297" y="2938255"/>
            <a:ext cx="1550994" cy="155099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="" xmlns:p14="http://schemas.microsoft.com/office/powerpoint/2010/main" val="72241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2623220"/>
            <a:ext cx="14102428" cy="6300700"/>
          </a:xfrm>
        </p:spPr>
        <p:txBody>
          <a:bodyPr anchor="t">
            <a:noAutofit/>
          </a:bodyPr>
          <a:lstStyle>
            <a:lvl1pPr marL="432000" indent="-432000" algn="l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+mn-lt"/>
              </a:defRPr>
            </a:lvl1pPr>
            <a:lvl2pPr marL="900000" indent="-432000">
              <a:buFont typeface="Wingdings" panose="05000000000000000000" pitchFamily="2" charset="2"/>
              <a:buChar char="l"/>
              <a:defRPr sz="24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altLang="ja-JP" dirty="0" smtClean="0"/>
              <a:t>Text Here</a:t>
            </a:r>
          </a:p>
          <a:p>
            <a:pPr lvl="1"/>
            <a:r>
              <a:rPr lang="en-US" dirty="0" smtClean="0"/>
              <a:t>ssss</a:t>
            </a:r>
            <a:endParaRPr lang="en-US" dirty="0"/>
          </a:p>
        </p:txBody>
      </p:sp>
      <p:sp>
        <p:nvSpPr>
          <p:cNvPr id="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8357297" y="1003040"/>
            <a:ext cx="1550994" cy="155099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="" xmlns:p14="http://schemas.microsoft.com/office/powerpoint/2010/main" val="141597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2802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5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91301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1593357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167431" y="3388304"/>
            <a:ext cx="13906545" cy="1665186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spc="15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189140" y="5098495"/>
            <a:ext cx="13906545" cy="1935215"/>
          </a:xfrm>
        </p:spPr>
        <p:txBody>
          <a:bodyPr anchor="t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3200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3855119" y="6763680"/>
            <a:ext cx="10576175" cy="3172853"/>
          </a:xfrm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</p:txBody>
      </p:sp>
      <p:sp>
        <p:nvSpPr>
          <p:cNvPr id="5" name="直角三角形 4"/>
          <p:cNvSpPr/>
          <p:nvPr userDrawn="1"/>
        </p:nvSpPr>
        <p:spPr>
          <a:xfrm rot="10800000">
            <a:off x="16421955" y="-1370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直角三角形 6"/>
          <p:cNvSpPr/>
          <p:nvPr userDrawn="1"/>
        </p:nvSpPr>
        <p:spPr>
          <a:xfrm rot="10800000">
            <a:off x="14212397" y="-1371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>
            <a:off x="-12267" y="7932496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直角三角形 10"/>
          <p:cNvSpPr/>
          <p:nvPr userDrawn="1"/>
        </p:nvSpPr>
        <p:spPr>
          <a:xfrm>
            <a:off x="-12267" y="8333370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24345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7" grpId="0" animBg="1"/>
      <p:bldP spid="10" grpId="0" animBg="1"/>
      <p:bldP spid="11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563680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757941" y="1700618"/>
            <a:ext cx="10396155" cy="324036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7200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757941" y="4985982"/>
            <a:ext cx="10396155" cy="330786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2634583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図プレースホルダー 17"/>
          <p:cNvSpPr>
            <a:spLocks noGrp="1"/>
          </p:cNvSpPr>
          <p:nvPr>
            <p:ph type="pic" sz="quarter" idx="11" hasCustomPrompt="1"/>
          </p:nvPr>
        </p:nvSpPr>
        <p:spPr>
          <a:xfrm>
            <a:off x="9356370" y="5829299"/>
            <a:ext cx="8930042" cy="3285766"/>
          </a:xfrm>
          <a:custGeom>
            <a:avLst/>
            <a:gdLst/>
            <a:ahLst/>
            <a:cxnLst/>
            <a:rect l="l" t="t" r="r" b="b"/>
            <a:pathLst>
              <a:path w="8930042" h="3285766">
                <a:moveTo>
                  <a:pt x="1032594" y="0"/>
                </a:moveTo>
                <a:lnTo>
                  <a:pt x="8930042" y="0"/>
                </a:lnTo>
                <a:lnTo>
                  <a:pt x="8930042" y="3278042"/>
                </a:lnTo>
                <a:lnTo>
                  <a:pt x="1035115" y="3278042"/>
                </a:lnTo>
                <a:lnTo>
                  <a:pt x="1035115" y="3285766"/>
                </a:lnTo>
                <a:lnTo>
                  <a:pt x="1032681" y="3278042"/>
                </a:lnTo>
                <a:lnTo>
                  <a:pt x="1032594" y="3278042"/>
                </a:lnTo>
                <a:lnTo>
                  <a:pt x="1032594" y="3277764"/>
                </a:lnTo>
                <a:lnTo>
                  <a:pt x="0" y="401"/>
                </a:lnTo>
                <a:lnTo>
                  <a:pt x="1032594" y="401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  Add an image</a:t>
            </a:r>
            <a:endParaRPr kumimoji="1" lang="ja-JP" altLang="en-US" dirty="0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0" y="0"/>
            <a:ext cx="10763386" cy="10284621"/>
            <a:chOff x="0" y="0"/>
            <a:chExt cx="10763386" cy="10284621"/>
          </a:xfrm>
        </p:grpSpPr>
        <p:sp>
          <p:nvSpPr>
            <p:cNvPr id="6" name="直角三角形 5"/>
            <p:cNvSpPr/>
            <p:nvPr userDrawn="1"/>
          </p:nvSpPr>
          <p:spPr>
            <a:xfrm>
              <a:off x="7523026" y="0"/>
              <a:ext cx="3240360" cy="10284621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正方形/長方形 7"/>
            <p:cNvSpPr/>
            <p:nvPr userDrawn="1"/>
          </p:nvSpPr>
          <p:spPr>
            <a:xfrm>
              <a:off x="0" y="0"/>
              <a:ext cx="7523026" cy="102780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図プレースホルダー 13"/>
          <p:cNvSpPr>
            <a:spLocks noGrp="1"/>
          </p:cNvSpPr>
          <p:nvPr>
            <p:ph type="pic" sz="quarter" idx="10" hasCustomPrompt="1"/>
          </p:nvPr>
        </p:nvSpPr>
        <p:spPr>
          <a:xfrm>
            <a:off x="2522" y="1183061"/>
            <a:ext cx="8928474" cy="3280389"/>
          </a:xfrm>
          <a:custGeom>
            <a:avLst/>
            <a:gdLst/>
            <a:ahLst/>
            <a:cxnLst/>
            <a:rect l="l" t="t" r="r" b="b"/>
            <a:pathLst>
              <a:path w="8928474" h="3280389">
                <a:moveTo>
                  <a:pt x="7894927" y="0"/>
                </a:moveTo>
                <a:lnTo>
                  <a:pt x="7897361" y="7724"/>
                </a:lnTo>
                <a:lnTo>
                  <a:pt x="7897448" y="7724"/>
                </a:lnTo>
                <a:lnTo>
                  <a:pt x="7897448" y="8002"/>
                </a:lnTo>
                <a:lnTo>
                  <a:pt x="8928474" y="3280389"/>
                </a:lnTo>
                <a:lnTo>
                  <a:pt x="0" y="3280389"/>
                </a:lnTo>
                <a:lnTo>
                  <a:pt x="0" y="7724"/>
                </a:lnTo>
                <a:lnTo>
                  <a:pt x="7894927" y="7724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49961" y="5622044"/>
            <a:ext cx="7922539" cy="17947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37261" y="4599214"/>
            <a:ext cx="7922539" cy="1040615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793961" y="3678944"/>
            <a:ext cx="7922539" cy="17947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781261" y="2656114"/>
            <a:ext cx="7922539" cy="1040615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8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7067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4" grpId="0"/>
      <p:bldP spid="1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3600000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4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3542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3600000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3542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360000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35931" y="6628665"/>
            <a:ext cx="3600000" cy="3600000"/>
          </a:xfrm>
          <a:solidFill>
            <a:schemeClr val="accent1"/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3685502" y="6628665"/>
            <a:ext cx="3600000" cy="3600000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7335073" y="6628665"/>
            <a:ext cx="3600000" cy="3600000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10985934" y="6628665"/>
            <a:ext cx="3600000" cy="3600000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14634216" y="6628665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22326" y="4018375"/>
            <a:ext cx="15841760" cy="108801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222327" y="5233510"/>
            <a:ext cx="15841760" cy="108012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173965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フリーフォーム 6"/>
          <p:cNvSpPr/>
          <p:nvPr userDrawn="1"/>
        </p:nvSpPr>
        <p:spPr>
          <a:xfrm rot="5400000">
            <a:off x="-419424" y="419424"/>
            <a:ext cx="10287001" cy="9448151"/>
          </a:xfrm>
          <a:custGeom>
            <a:avLst/>
            <a:gdLst>
              <a:gd name="connsiteX0" fmla="*/ 0 w 10287001"/>
              <a:gd name="connsiteY0" fmla="*/ 9448151 h 9448151"/>
              <a:gd name="connsiteX1" fmla="*/ 0 w 10287001"/>
              <a:gd name="connsiteY1" fmla="*/ 304947 h 9448151"/>
              <a:gd name="connsiteX2" fmla="*/ 4966632 w 10287001"/>
              <a:gd name="connsiteY2" fmla="*/ 304947 h 9448151"/>
              <a:gd name="connsiteX3" fmla="*/ 5143501 w 10287001"/>
              <a:gd name="connsiteY3" fmla="*/ 0 h 9448151"/>
              <a:gd name="connsiteX4" fmla="*/ 5320371 w 10287001"/>
              <a:gd name="connsiteY4" fmla="*/ 304947 h 9448151"/>
              <a:gd name="connsiteX5" fmla="*/ 10287001 w 10287001"/>
              <a:gd name="connsiteY5" fmla="*/ 304947 h 9448151"/>
              <a:gd name="connsiteX6" fmla="*/ 10287001 w 10287001"/>
              <a:gd name="connsiteY6" fmla="*/ 9448151 h 944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87001" h="9448151">
                <a:moveTo>
                  <a:pt x="0" y="9448151"/>
                </a:moveTo>
                <a:lnTo>
                  <a:pt x="0" y="304947"/>
                </a:lnTo>
                <a:lnTo>
                  <a:pt x="4966632" y="304947"/>
                </a:lnTo>
                <a:lnTo>
                  <a:pt x="5143501" y="0"/>
                </a:lnTo>
                <a:lnTo>
                  <a:pt x="5320371" y="304947"/>
                </a:lnTo>
                <a:lnTo>
                  <a:pt x="10287001" y="304947"/>
                </a:lnTo>
                <a:lnTo>
                  <a:pt x="10287001" y="944815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57241" y="2038155"/>
            <a:ext cx="8325925" cy="6390710"/>
          </a:xfr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88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863285" y="1160558"/>
            <a:ext cx="7650851" cy="796588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227940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フリーフォーム 9"/>
          <p:cNvSpPr/>
          <p:nvPr userDrawn="1"/>
        </p:nvSpPr>
        <p:spPr>
          <a:xfrm rot="5400000">
            <a:off x="-419424" y="419424"/>
            <a:ext cx="10287001" cy="9448151"/>
          </a:xfrm>
          <a:custGeom>
            <a:avLst/>
            <a:gdLst>
              <a:gd name="connsiteX0" fmla="*/ 0 w 10287001"/>
              <a:gd name="connsiteY0" fmla="*/ 9448151 h 9448151"/>
              <a:gd name="connsiteX1" fmla="*/ 0 w 10287001"/>
              <a:gd name="connsiteY1" fmla="*/ 304947 h 9448151"/>
              <a:gd name="connsiteX2" fmla="*/ 4966632 w 10287001"/>
              <a:gd name="connsiteY2" fmla="*/ 304947 h 9448151"/>
              <a:gd name="connsiteX3" fmla="*/ 5143501 w 10287001"/>
              <a:gd name="connsiteY3" fmla="*/ 0 h 9448151"/>
              <a:gd name="connsiteX4" fmla="*/ 5320371 w 10287001"/>
              <a:gd name="connsiteY4" fmla="*/ 304947 h 9448151"/>
              <a:gd name="connsiteX5" fmla="*/ 10287001 w 10287001"/>
              <a:gd name="connsiteY5" fmla="*/ 304947 h 9448151"/>
              <a:gd name="connsiteX6" fmla="*/ 10287001 w 10287001"/>
              <a:gd name="connsiteY6" fmla="*/ 9448151 h 944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87001" h="9448151">
                <a:moveTo>
                  <a:pt x="0" y="9448151"/>
                </a:moveTo>
                <a:lnTo>
                  <a:pt x="0" y="304947"/>
                </a:lnTo>
                <a:lnTo>
                  <a:pt x="4966632" y="304947"/>
                </a:lnTo>
                <a:lnTo>
                  <a:pt x="5143501" y="0"/>
                </a:lnTo>
                <a:lnTo>
                  <a:pt x="5320371" y="304947"/>
                </a:lnTo>
                <a:lnTo>
                  <a:pt x="10287001" y="304947"/>
                </a:lnTo>
                <a:lnTo>
                  <a:pt x="10287001" y="944815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9863287" y="1183061"/>
            <a:ext cx="7695854" cy="445549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57241" y="2038155"/>
            <a:ext cx="8325925" cy="6390710"/>
          </a:xfr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88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818281" y="5818576"/>
            <a:ext cx="7740860" cy="330786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sz="quarter" idx="24" hasCustomPrompt="1"/>
          </p:nvPr>
        </p:nvSpPr>
        <p:spPr>
          <a:xfrm>
            <a:off x="9998302" y="1319622"/>
            <a:ext cx="7425825" cy="4182372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="" xmlns:p14="http://schemas.microsoft.com/office/powerpoint/2010/main" val="164612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6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266776" y="2578215"/>
            <a:ext cx="8010890" cy="1237638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7200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391901" y="3973370"/>
            <a:ext cx="6884972" cy="108012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25" hasCustomPrompt="1"/>
          </p:nvPr>
        </p:nvSpPr>
        <p:spPr>
          <a:xfrm>
            <a:off x="9265983" y="3973370"/>
            <a:ext cx="1081087" cy="10795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9266777" y="6674493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986856" y="6674494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28" hasCustomPrompt="1"/>
          </p:nvPr>
        </p:nvSpPr>
        <p:spPr>
          <a:xfrm>
            <a:off x="9266776" y="7512808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986855" y="7512809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30" hasCustomPrompt="1"/>
          </p:nvPr>
        </p:nvSpPr>
        <p:spPr>
          <a:xfrm>
            <a:off x="13587257" y="6674492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307336" y="6674493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32" hasCustomPrompt="1"/>
          </p:nvPr>
        </p:nvSpPr>
        <p:spPr>
          <a:xfrm>
            <a:off x="13587256" y="7512807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4307335" y="7512808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</p:txBody>
      </p:sp>
      <p:cxnSp>
        <p:nvCxnSpPr>
          <p:cNvPr id="31" name="直線コネクタ 30"/>
          <p:cNvCxnSpPr/>
          <p:nvPr userDrawn="1"/>
        </p:nvCxnSpPr>
        <p:spPr>
          <a:xfrm>
            <a:off x="0" y="6427169"/>
            <a:ext cx="182864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正方形/長方形 32"/>
          <p:cNvSpPr/>
          <p:nvPr userDrawn="1"/>
        </p:nvSpPr>
        <p:spPr>
          <a:xfrm>
            <a:off x="679624" y="1915297"/>
            <a:ext cx="8143103" cy="653672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24" hasCustomPrompt="1"/>
          </p:nvPr>
        </p:nvSpPr>
        <p:spPr>
          <a:xfrm>
            <a:off x="813417" y="2055491"/>
            <a:ext cx="7875516" cy="6256337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kumimoji="1" lang="en-US" altLang="ja-JP" dirty="0" smtClean="0"/>
              <a:t>Add a map</a:t>
            </a:r>
            <a:endParaRPr kumimoji="1" lang="ja-JP" altLang="en-US" dirty="0"/>
          </a:p>
        </p:txBody>
      </p:sp>
    </p:spTree>
    <p:extLst>
      <p:ext uri="{BB962C8B-B14F-4D97-AF65-F5344CB8AC3E}">
        <p14:creationId xmlns="" xmlns:p14="http://schemas.microsoft.com/office/powerpoint/2010/main" val="159008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4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9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4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2" presetClass="entr" presetSubtype="3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9" grpId="0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6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167431" y="3388304"/>
            <a:ext cx="13906545" cy="1665186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spc="15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189140" y="5098495"/>
            <a:ext cx="13906545" cy="1935215"/>
          </a:xfrm>
        </p:spPr>
        <p:txBody>
          <a:bodyPr anchor="t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3200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3855119" y="6763680"/>
            <a:ext cx="10576175" cy="3172853"/>
          </a:xfrm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</p:txBody>
      </p:sp>
      <p:sp>
        <p:nvSpPr>
          <p:cNvPr id="5" name="直角三角形 4"/>
          <p:cNvSpPr/>
          <p:nvPr userDrawn="1"/>
        </p:nvSpPr>
        <p:spPr>
          <a:xfrm rot="10800000">
            <a:off x="16421955" y="-1370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直角三角形 6"/>
          <p:cNvSpPr/>
          <p:nvPr userDrawn="1"/>
        </p:nvSpPr>
        <p:spPr>
          <a:xfrm rot="10800000">
            <a:off x="14212397" y="-1371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>
            <a:off x="-12267" y="7932496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直角三角形 10"/>
          <p:cNvSpPr/>
          <p:nvPr userDrawn="1"/>
        </p:nvSpPr>
        <p:spPr>
          <a:xfrm>
            <a:off x="-12267" y="8333370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24345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7" grpId="0" animBg="1"/>
      <p:bldP spid="10" grpId="0" animBg="1"/>
      <p:bldP spid="11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3 So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7"/>
          <p:cNvSpPr>
            <a:spLocks noGrp="1"/>
          </p:cNvSpPr>
          <p:nvPr>
            <p:ph type="pic" sz="quarter" idx="10" hasCustomPrompt="1"/>
          </p:nvPr>
        </p:nvSpPr>
        <p:spPr>
          <a:xfrm>
            <a:off x="5579550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454393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4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8759903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634746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1940256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0815099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266442" y="4288405"/>
            <a:ext cx="13753528" cy="118975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72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altLang="ja-JP" dirty="0" smtClean="0"/>
              <a:t>TITLE HERE</a:t>
            </a:r>
            <a:endParaRPr lang="en-US" dirty="0"/>
          </a:p>
        </p:txBody>
      </p:sp>
      <p:sp>
        <p:nvSpPr>
          <p:cNvPr id="19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266442" y="5368525"/>
            <a:ext cx="13753528" cy="7853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spc="6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 smtClean="0"/>
              <a:t>SUB TITLE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182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3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2803240"/>
            <a:ext cx="16057784" cy="1043694"/>
          </a:xfrm>
        </p:spPr>
        <p:txBody>
          <a:bodyPr anchor="b">
            <a:noAutofit/>
          </a:bodyPr>
          <a:lstStyle>
            <a:lvl1pPr algn="l">
              <a:defRPr sz="5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4063380"/>
            <a:ext cx="16057784" cy="324036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3159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1948145"/>
            <a:ext cx="7641849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3036843"/>
            <a:ext cx="7641849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503246" y="1948145"/>
            <a:ext cx="7641849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503246" y="3036843"/>
            <a:ext cx="7641849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07291" y="2343636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323226" y="2353190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138061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/>
          <p:cNvSpPr/>
          <p:nvPr userDrawn="1"/>
        </p:nvSpPr>
        <p:spPr>
          <a:xfrm>
            <a:off x="1596993" y="7033710"/>
            <a:ext cx="4185465" cy="234026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1596993" y="4423420"/>
            <a:ext cx="4185465" cy="234026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596993" y="1768125"/>
            <a:ext cx="4185465" cy="234026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1740034" y="1933890"/>
            <a:ext cx="3899383" cy="2008731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4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1740034" y="4589185"/>
            <a:ext cx="3899383" cy="2008731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6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1740034" y="7199475"/>
            <a:ext cx="3899383" cy="2008731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026230" y="2347555"/>
            <a:ext cx="10677816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026230" y="1768125"/>
            <a:ext cx="10677816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026230" y="5005227"/>
            <a:ext cx="10677816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026230" y="4425797"/>
            <a:ext cx="10677816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026230" y="7629849"/>
            <a:ext cx="10677816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026230" y="7050419"/>
            <a:ext cx="10677816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1475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  <p:bldP spid="5" grpId="0" animBg="1"/>
      <p:bldP spid="10" grpId="0"/>
      <p:bldP spid="14" grpId="0"/>
      <p:bldP spid="16" grpId="0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1948145"/>
            <a:ext cx="5171868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3036843"/>
            <a:ext cx="5171868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32916" y="1984572"/>
            <a:ext cx="5171868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532916" y="3073270"/>
            <a:ext cx="5171868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978521" y="1984572"/>
            <a:ext cx="5171868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1978521" y="3073270"/>
            <a:ext cx="5171868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907291" y="2356902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6352896" y="2356902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11798501" y="2356902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270553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  <p:bldP spid="11" grpId="0"/>
      <p:bldP spid="12" grpId="0"/>
      <p:bldP spid="13" grpId="0" animBg="1"/>
      <p:bldP spid="14" grpId="0" animBg="1"/>
      <p:bldP spid="15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円/楕円 31"/>
          <p:cNvSpPr/>
          <p:nvPr userDrawn="1"/>
        </p:nvSpPr>
        <p:spPr>
          <a:xfrm>
            <a:off x="6041205" y="2495277"/>
            <a:ext cx="6193030" cy="6193030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3" name="円/楕円 32"/>
          <p:cNvSpPr/>
          <p:nvPr userDrawn="1"/>
        </p:nvSpPr>
        <p:spPr>
          <a:xfrm>
            <a:off x="6982940" y="3437012"/>
            <a:ext cx="4309561" cy="4309561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ドーナツ 7"/>
          <p:cNvSpPr/>
          <p:nvPr userDrawn="1"/>
        </p:nvSpPr>
        <p:spPr>
          <a:xfrm>
            <a:off x="6398903" y="2849730"/>
            <a:ext cx="5461686" cy="5461686"/>
          </a:xfrm>
          <a:prstGeom prst="donut">
            <a:avLst>
              <a:gd name="adj" fmla="val 7805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環状矢印 8"/>
          <p:cNvSpPr/>
          <p:nvPr userDrawn="1"/>
        </p:nvSpPr>
        <p:spPr>
          <a:xfrm>
            <a:off x="9143206" y="2833652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環状矢印 8"/>
          <p:cNvSpPr/>
          <p:nvPr userDrawn="1"/>
        </p:nvSpPr>
        <p:spPr>
          <a:xfrm rot="5400000">
            <a:off x="8975161" y="5717445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環状矢印 8"/>
          <p:cNvSpPr/>
          <p:nvPr userDrawn="1"/>
        </p:nvSpPr>
        <p:spPr>
          <a:xfrm rot="10800000">
            <a:off x="6112473" y="5582267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環状矢印 8"/>
          <p:cNvSpPr/>
          <p:nvPr userDrawn="1"/>
        </p:nvSpPr>
        <p:spPr>
          <a:xfrm rot="16200000">
            <a:off x="6255121" y="2679785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円/楕円 15"/>
          <p:cNvSpPr/>
          <p:nvPr userDrawn="1"/>
        </p:nvSpPr>
        <p:spPr>
          <a:xfrm>
            <a:off x="10181969" y="3069064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10181969" y="6379823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6565558" y="3069064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6565558" y="6379823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10590604" y="3485051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590604" y="6788458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6974193" y="347769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6974193" y="6781106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2586361" y="3115954"/>
            <a:ext cx="4808864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2586361" y="2536524"/>
            <a:ext cx="480886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586361" y="7005277"/>
            <a:ext cx="4808864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586361" y="6425847"/>
            <a:ext cx="480886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38059" y="3118138"/>
            <a:ext cx="4808864" cy="1744121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38059" y="2538708"/>
            <a:ext cx="4808864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8059" y="7007461"/>
            <a:ext cx="4808864" cy="1744121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938059" y="6428031"/>
            <a:ext cx="4808864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8726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25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75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75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8" grpId="0" animBg="1"/>
      <p:bldP spid="9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Vi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1509136" y="1811486"/>
            <a:ext cx="6671037" cy="399619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1685611" y="1987943"/>
            <a:ext cx="6318086" cy="3643276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050168" y="1811486"/>
            <a:ext cx="6671037" cy="399619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10226643" y="1987943"/>
            <a:ext cx="6318086" cy="3643276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83526" y="6660065"/>
            <a:ext cx="7393207" cy="244686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083526" y="6080635"/>
            <a:ext cx="7393207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79458" y="6664184"/>
            <a:ext cx="7393207" cy="244686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679458" y="6084754"/>
            <a:ext cx="7393207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2126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2" grpId="0"/>
      <p:bldP spid="1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- Vi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637261" y="2174129"/>
            <a:ext cx="5588591" cy="334776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812479" y="2337741"/>
            <a:ext cx="5238155" cy="3020542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37261" y="6218944"/>
            <a:ext cx="5588591" cy="27059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37261" y="5639514"/>
            <a:ext cx="558859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6348117" y="2173170"/>
            <a:ext cx="5588591" cy="334776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6523335" y="2336782"/>
            <a:ext cx="5238155" cy="3020542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348117" y="6217985"/>
            <a:ext cx="5588591" cy="27059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348117" y="5638555"/>
            <a:ext cx="558859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12023526" y="2174129"/>
            <a:ext cx="5588591" cy="334776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12198744" y="2337741"/>
            <a:ext cx="5238155" cy="3020542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023526" y="6218944"/>
            <a:ext cx="5588591" cy="27059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023526" y="5639514"/>
            <a:ext cx="558859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2095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8" grpId="0"/>
      <p:bldP spid="1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/>
      <p:bldP spid="2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-6324" y="1750729"/>
            <a:ext cx="18292737" cy="487793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903140"/>
            <a:ext cx="18267418" cy="4545505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57541" y="7568135"/>
            <a:ext cx="11926325" cy="16258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157541" y="6898695"/>
            <a:ext cx="119263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2979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/>
      <p:bldP spid="1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x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772276" y="158810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72276" y="428840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9458241" y="158810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458241" y="428840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3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772276" y="554854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772276" y="824884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9458241" y="554854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9458241" y="824884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="" xmlns:p14="http://schemas.microsoft.com/office/powerpoint/2010/main" val="95313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772276" y="1588105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72276" y="4288405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6487911" y="1588105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487911" y="4288405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9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12203546" y="1588105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2203546" y="4288405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772276" y="5593550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772276" y="8293850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3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>
            <a:off x="6487911" y="5593550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487911" y="8293850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5" name="図プレースホルダー 9"/>
          <p:cNvSpPr>
            <a:spLocks noGrp="1"/>
          </p:cNvSpPr>
          <p:nvPr>
            <p:ph type="pic" sz="quarter" idx="24" hasCustomPrompt="1"/>
          </p:nvPr>
        </p:nvSpPr>
        <p:spPr>
          <a:xfrm>
            <a:off x="12203546" y="5593550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203546" y="8293850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8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="" xmlns:p14="http://schemas.microsoft.com/office/powerpoint/2010/main" val="273573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o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7"/>
          <p:cNvSpPr>
            <a:spLocks noGrp="1"/>
          </p:cNvSpPr>
          <p:nvPr>
            <p:ph type="pic" sz="quarter" idx="10" hasCustomPrompt="1"/>
          </p:nvPr>
        </p:nvSpPr>
        <p:spPr>
          <a:xfrm>
            <a:off x="7178020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052863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4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10358373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233216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266442" y="4288405"/>
            <a:ext cx="13753528" cy="118975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72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altLang="ja-JP" dirty="0" smtClean="0"/>
              <a:t>TITLE HERE</a:t>
            </a:r>
            <a:endParaRPr lang="en-US" dirty="0"/>
          </a:p>
        </p:txBody>
      </p:sp>
      <p:sp>
        <p:nvSpPr>
          <p:cNvPr id="19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266442" y="5368525"/>
            <a:ext cx="13753528" cy="7853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spc="6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 smtClean="0"/>
              <a:t>SUB TITLE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6772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727271" y="2909031"/>
            <a:ext cx="7110790" cy="5069784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885185" y="3063876"/>
            <a:ext cx="6794962" cy="476009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8393479" y="272929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873176" y="3112640"/>
            <a:ext cx="882098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8873176" y="2533210"/>
            <a:ext cx="88209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4" name="ホームベース 13"/>
          <p:cNvSpPr/>
          <p:nvPr userDrawn="1"/>
        </p:nvSpPr>
        <p:spPr>
          <a:xfrm>
            <a:off x="8393479" y="471689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8873176" y="5100240"/>
            <a:ext cx="882098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873176" y="4520810"/>
            <a:ext cx="88209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ホームベース 16"/>
          <p:cNvSpPr/>
          <p:nvPr userDrawn="1"/>
        </p:nvSpPr>
        <p:spPr>
          <a:xfrm>
            <a:off x="8393477" y="674037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873174" y="7123720"/>
            <a:ext cx="882098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8873174" y="6544290"/>
            <a:ext cx="88209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3952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/>
      <p:bldP spid="11" grpId="0" animBg="1"/>
      <p:bldP spid="1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952296" y="2218131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952296" y="2218131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7202" y="2856363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852396" y="2128165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42306" y="2128165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952296" y="4646277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ホームベース 21"/>
          <p:cNvSpPr/>
          <p:nvPr userDrawn="1"/>
        </p:nvSpPr>
        <p:spPr>
          <a:xfrm>
            <a:off x="952296" y="4646277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37202" y="5284509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852396" y="4556311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042306" y="4556311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952295" y="7071120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ホームベース 26"/>
          <p:cNvSpPr/>
          <p:nvPr userDrawn="1"/>
        </p:nvSpPr>
        <p:spPr>
          <a:xfrm>
            <a:off x="952295" y="7071120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7201" y="7709352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852395" y="6981154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42305" y="6981154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46" name="正方形/長方形 45"/>
          <p:cNvSpPr/>
          <p:nvPr userDrawn="1"/>
        </p:nvSpPr>
        <p:spPr>
          <a:xfrm>
            <a:off x="9503246" y="2218131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ホームベース 46"/>
          <p:cNvSpPr/>
          <p:nvPr userDrawn="1"/>
        </p:nvSpPr>
        <p:spPr>
          <a:xfrm>
            <a:off x="9503246" y="2218131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9488152" y="2856363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403346" y="2128165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9593256" y="2128165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51" name="正方形/長方形 50"/>
          <p:cNvSpPr/>
          <p:nvPr userDrawn="1"/>
        </p:nvSpPr>
        <p:spPr>
          <a:xfrm>
            <a:off x="9503246" y="4646277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ホームベース 51"/>
          <p:cNvSpPr/>
          <p:nvPr userDrawn="1"/>
        </p:nvSpPr>
        <p:spPr>
          <a:xfrm>
            <a:off x="9503246" y="4646277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9488152" y="5284509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403346" y="4556311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9593256" y="4556311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56" name="正方形/長方形 55"/>
          <p:cNvSpPr/>
          <p:nvPr userDrawn="1"/>
        </p:nvSpPr>
        <p:spPr>
          <a:xfrm>
            <a:off x="9503245" y="7071120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ホームベース 56"/>
          <p:cNvSpPr/>
          <p:nvPr userDrawn="1"/>
        </p:nvSpPr>
        <p:spPr>
          <a:xfrm>
            <a:off x="9503245" y="7071120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9488151" y="7709352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0403345" y="6981154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9593255" y="6981154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1536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animBg="1"/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7" grpId="0" animBg="1"/>
      <p:bldP spid="4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 animBg="1"/>
      <p:bldP spid="5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57" grpId="0" animBg="1"/>
      <p:bldP spid="5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952295" y="2218131"/>
            <a:ext cx="16137100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952296" y="2218131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7202" y="2856363"/>
            <a:ext cx="1612688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852395" y="2128165"/>
            <a:ext cx="1523700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42306" y="2128165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952295" y="4646277"/>
            <a:ext cx="16137100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ホームベース 21"/>
          <p:cNvSpPr/>
          <p:nvPr userDrawn="1"/>
        </p:nvSpPr>
        <p:spPr>
          <a:xfrm>
            <a:off x="952296" y="4646277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37202" y="5284509"/>
            <a:ext cx="1612688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852395" y="4556311"/>
            <a:ext cx="1523700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042306" y="4556311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952294" y="7071120"/>
            <a:ext cx="16137101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ホームベース 26"/>
          <p:cNvSpPr/>
          <p:nvPr userDrawn="1"/>
        </p:nvSpPr>
        <p:spPr>
          <a:xfrm>
            <a:off x="952295" y="7071120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7200" y="7709352"/>
            <a:ext cx="16126885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852394" y="6981154"/>
            <a:ext cx="1523700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42305" y="6981154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9635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animBg="1"/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42999" y="1948145"/>
            <a:ext cx="7321380" cy="1453800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40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133383" y="3747959"/>
            <a:ext cx="7330996" cy="5265971"/>
          </a:xfrm>
        </p:spPr>
        <p:txBody>
          <a:bodyPr anchor="t">
            <a:noAutofit/>
          </a:bodyPr>
          <a:lstStyle>
            <a:lvl1pPr marL="342900" indent="-396000" algn="l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u"/>
              <a:defRPr sz="2400">
                <a:solidFill>
                  <a:schemeClr val="tx2"/>
                </a:solidFill>
                <a:latin typeface="+mn-lt"/>
              </a:defRPr>
            </a:lvl1pPr>
            <a:lvl2pPr marL="792000" indent="-3960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/>
            </a:lvl2pPr>
            <a:lvl3pPr marL="1080000" indent="-288000">
              <a:defRPr sz="18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</a:lstStyle>
          <a:p>
            <a:pPr lvl="0"/>
            <a:r>
              <a:rPr lang="en-US" altLang="ja-JP" dirty="0" smtClean="0"/>
              <a:t>Text Here</a:t>
            </a:r>
          </a:p>
          <a:p>
            <a:pPr lvl="1"/>
            <a:r>
              <a:rPr lang="en-US" dirty="0" smtClean="0"/>
              <a:t>Level 2</a:t>
            </a:r>
          </a:p>
          <a:p>
            <a:pPr lvl="2"/>
            <a:r>
              <a:rPr lang="en-US" dirty="0" smtClean="0"/>
              <a:t>Level 3</a:t>
            </a:r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1127941" y="3642616"/>
            <a:ext cx="733643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747420" y="1948145"/>
            <a:ext cx="7321380" cy="1453800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40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737804" y="3747959"/>
            <a:ext cx="7330996" cy="5265971"/>
          </a:xfrm>
        </p:spPr>
        <p:txBody>
          <a:bodyPr anchor="t">
            <a:noAutofit/>
          </a:bodyPr>
          <a:lstStyle>
            <a:lvl1pPr marL="342900" indent="-396000" algn="l"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u"/>
              <a:defRPr sz="2400">
                <a:solidFill>
                  <a:schemeClr val="tx2"/>
                </a:solidFill>
                <a:latin typeface="+mn-lt"/>
              </a:defRPr>
            </a:lvl1pPr>
            <a:lvl2pPr marL="792000" indent="-3960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/>
            </a:lvl2pPr>
            <a:lvl3pPr marL="1080000" indent="-288000">
              <a:defRPr sz="18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</a:lstStyle>
          <a:p>
            <a:pPr lvl="0"/>
            <a:r>
              <a:rPr lang="en-US" altLang="ja-JP" dirty="0" smtClean="0"/>
              <a:t>Text Here</a:t>
            </a:r>
          </a:p>
          <a:p>
            <a:pPr lvl="1"/>
            <a:r>
              <a:rPr lang="en-US" dirty="0" smtClean="0"/>
              <a:t>Level 2</a:t>
            </a:r>
          </a:p>
          <a:p>
            <a:pPr lvl="2"/>
            <a:r>
              <a:rPr lang="en-US" dirty="0" smtClean="0"/>
              <a:t>Level 3</a:t>
            </a:r>
            <a:endParaRPr 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9732362" y="3642616"/>
            <a:ext cx="733643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73885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uiExpand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582367" y="2856363"/>
            <a:ext cx="7110789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584018" y="2128165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582367" y="5284509"/>
            <a:ext cx="7110789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584018" y="4556311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582366" y="7709352"/>
            <a:ext cx="7110789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584017" y="6981154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133316" y="2856363"/>
            <a:ext cx="7110790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134968" y="2128165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133316" y="5284509"/>
            <a:ext cx="7110790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134968" y="4556311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0133315" y="7709352"/>
            <a:ext cx="7110790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0134967" y="6981154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952296" y="212816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6" name="図プレースホルダー 7"/>
          <p:cNvSpPr>
            <a:spLocks noGrp="1"/>
          </p:cNvSpPr>
          <p:nvPr>
            <p:ph type="pic" sz="quarter" idx="36" hasCustomPrompt="1"/>
          </p:nvPr>
        </p:nvSpPr>
        <p:spPr>
          <a:xfrm>
            <a:off x="952296" y="455843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7" name="図プレースホルダー 7"/>
          <p:cNvSpPr>
            <a:spLocks noGrp="1"/>
          </p:cNvSpPr>
          <p:nvPr>
            <p:ph type="pic" sz="quarter" idx="37" hasCustomPrompt="1"/>
          </p:nvPr>
        </p:nvSpPr>
        <p:spPr>
          <a:xfrm>
            <a:off x="952296" y="698870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38" hasCustomPrompt="1"/>
          </p:nvPr>
        </p:nvSpPr>
        <p:spPr>
          <a:xfrm>
            <a:off x="9503246" y="212816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9" name="図プレースホルダー 7"/>
          <p:cNvSpPr>
            <a:spLocks noGrp="1"/>
          </p:cNvSpPr>
          <p:nvPr>
            <p:ph type="pic" sz="quarter" idx="39" hasCustomPrompt="1"/>
          </p:nvPr>
        </p:nvSpPr>
        <p:spPr>
          <a:xfrm>
            <a:off x="9503246" y="455843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40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9503246" y="698870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="" xmlns:p14="http://schemas.microsoft.com/office/powerpoint/2010/main" val="95717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/>
      <p:bldP spid="36" grpId="0"/>
      <p:bldP spid="37" grpId="0"/>
      <p:bldP spid="38" grpId="0"/>
      <p:bldP spid="39" grpId="0"/>
      <p:bldP spid="40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ervic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/>
          <p:cNvSpPr/>
          <p:nvPr userDrawn="1"/>
        </p:nvSpPr>
        <p:spPr>
          <a:xfrm>
            <a:off x="0" y="2128165"/>
            <a:ext cx="18286413" cy="5265585"/>
          </a:xfrm>
          <a:prstGeom prst="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2302446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6412903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0523360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4633816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52296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328671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5077754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203212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52296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3328671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203212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5077754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96312" y="7843800"/>
            <a:ext cx="16057784" cy="126014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6806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/>
      <p:bldP spid="8" grpId="0"/>
      <p:bldP spid="9" grpId="0"/>
      <p:bldP spid="10" grpId="0"/>
      <p:bldP spid="1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角丸四角形 13"/>
          <p:cNvSpPr/>
          <p:nvPr userDrawn="1"/>
        </p:nvSpPr>
        <p:spPr>
          <a:xfrm>
            <a:off x="1762386" y="2330883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817281" y="1903140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10803" y="2105663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2672275" y="2983260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2672275" y="2330884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4" name="角丸四角形 33"/>
          <p:cNvSpPr/>
          <p:nvPr userDrawn="1"/>
        </p:nvSpPr>
        <p:spPr>
          <a:xfrm>
            <a:off x="1762386" y="4785222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 userDrawn="1"/>
        </p:nvSpPr>
        <p:spPr>
          <a:xfrm>
            <a:off x="817281" y="4357479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10803" y="4560002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2672275" y="5437599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2672275" y="4785223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1" name="角丸四角形 40"/>
          <p:cNvSpPr/>
          <p:nvPr userDrawn="1"/>
        </p:nvSpPr>
        <p:spPr>
          <a:xfrm>
            <a:off x="1762386" y="7236428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817281" y="6808685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10803" y="7011208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2672275" y="7888805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2672275" y="7236429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6" name="角丸四角形 45"/>
          <p:cNvSpPr/>
          <p:nvPr userDrawn="1"/>
        </p:nvSpPr>
        <p:spPr>
          <a:xfrm>
            <a:off x="10313336" y="2330883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 userDrawn="1"/>
        </p:nvSpPr>
        <p:spPr>
          <a:xfrm>
            <a:off x="9368231" y="1903140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561753" y="2105663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1223225" y="2983260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1223225" y="2330884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1" name="角丸四角形 50"/>
          <p:cNvSpPr/>
          <p:nvPr userDrawn="1"/>
        </p:nvSpPr>
        <p:spPr>
          <a:xfrm>
            <a:off x="10313336" y="4785222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9368231" y="4357479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9561753" y="4560002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223225" y="5437599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1223225" y="4785223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6" name="角丸四角形 55"/>
          <p:cNvSpPr/>
          <p:nvPr userDrawn="1"/>
        </p:nvSpPr>
        <p:spPr>
          <a:xfrm>
            <a:off x="10313336" y="7236428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 userDrawn="1"/>
        </p:nvSpPr>
        <p:spPr>
          <a:xfrm>
            <a:off x="9368231" y="6808685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9561753" y="7011208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1223225" y="7888805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1223225" y="7236429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4283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7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25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 animBg="1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animBg="1"/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animBg="1"/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7" grpId="0" animBg="1"/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 animBg="1"/>
      <p:bldP spid="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57" grpId="0" animBg="1"/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8154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0" y="5053490"/>
            <a:ext cx="18286413" cy="135015"/>
          </a:xfrm>
          <a:prstGeom prst="rect">
            <a:avLst/>
          </a:prstGeom>
          <a:solidFill>
            <a:schemeClr val="accent1">
              <a:alpha val="2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852396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4534694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7216992" y="4589517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9899290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2581588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15263886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2061896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4744194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7426492" y="4799017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5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10108790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6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2791088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7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5473386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79534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368499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09189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638844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498801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42306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824601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3745756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9127453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6449206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4528053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1795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2" grpId="0"/>
      <p:bldP spid="23" grpId="0"/>
      <p:bldP spid="24" grpId="0"/>
      <p:bldP spid="25" grpId="0"/>
      <p:bldP spid="26" grpId="0"/>
      <p:bldP spid="27" grpId="0"/>
      <p:bldP spid="28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0837992" y="5592511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5582770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10837992" y="2184073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0" y="2184073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5863506" y="5582771"/>
            <a:ext cx="3160090" cy="3150350"/>
            <a:chOff x="6037861" y="5413530"/>
            <a:chExt cx="2889225" cy="2880320"/>
          </a:xfrm>
        </p:grpSpPr>
        <p:sp>
          <p:nvSpPr>
            <p:cNvPr id="10" name="涙形 9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涙形 10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涙形 11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涙形 12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" name="グループ化 13"/>
          <p:cNvGrpSpPr/>
          <p:nvPr userDrawn="1"/>
        </p:nvGrpSpPr>
        <p:grpSpPr>
          <a:xfrm rot="5400000">
            <a:off x="5868376" y="2188943"/>
            <a:ext cx="3160090" cy="3150350"/>
            <a:chOff x="6037861" y="5413530"/>
            <a:chExt cx="2889225" cy="2880320"/>
          </a:xfrm>
        </p:grpSpPr>
        <p:sp>
          <p:nvSpPr>
            <p:cNvPr id="15" name="涙形 14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涙形 15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涙形 16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涙形 17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9" name="グループ化 18"/>
          <p:cNvGrpSpPr/>
          <p:nvPr userDrawn="1"/>
        </p:nvGrpSpPr>
        <p:grpSpPr>
          <a:xfrm rot="10800000">
            <a:off x="9278221" y="2193813"/>
            <a:ext cx="3160090" cy="3150350"/>
            <a:chOff x="6037861" y="5413530"/>
            <a:chExt cx="2889225" cy="2880320"/>
          </a:xfrm>
        </p:grpSpPr>
        <p:sp>
          <p:nvSpPr>
            <p:cNvPr id="20" name="涙形 19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涙形 20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涙形 21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涙形 22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4" name="グループ化 23"/>
          <p:cNvGrpSpPr/>
          <p:nvPr userDrawn="1"/>
        </p:nvGrpSpPr>
        <p:grpSpPr>
          <a:xfrm rot="16200000">
            <a:off x="9273351" y="5587641"/>
            <a:ext cx="3160090" cy="3150350"/>
            <a:chOff x="6037861" y="5413530"/>
            <a:chExt cx="2889225" cy="2880320"/>
          </a:xfrm>
        </p:grpSpPr>
        <p:sp>
          <p:nvSpPr>
            <p:cNvPr id="25" name="涙形 24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涙形 25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涙形 26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涙形 27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262886" y="4066561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262886" y="2713230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A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74034" y="4066561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674034" y="2713230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A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244999" y="7351926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244999" y="5998595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A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9656147" y="7351926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656147" y="5998595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A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37261" y="2769138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37261" y="5964493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608591" y="2814143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2608591" y="6009498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1" name="図プレースホルダー 7"/>
          <p:cNvSpPr>
            <a:spLocks noGrp="1"/>
          </p:cNvSpPr>
          <p:nvPr>
            <p:ph type="pic" sz="quarter" idx="37" hasCustomPrompt="1"/>
          </p:nvPr>
        </p:nvSpPr>
        <p:spPr>
          <a:xfrm>
            <a:off x="637261" y="1546270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42" name="図プレースホルダー 7"/>
          <p:cNvSpPr>
            <a:spLocks noGrp="1"/>
          </p:cNvSpPr>
          <p:nvPr>
            <p:ph type="pic" sz="quarter" idx="38" hasCustomPrompt="1"/>
          </p:nvPr>
        </p:nvSpPr>
        <p:spPr>
          <a:xfrm>
            <a:off x="16434016" y="1572639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43" name="図プレースホルダー 7"/>
          <p:cNvSpPr>
            <a:spLocks noGrp="1"/>
          </p:cNvSpPr>
          <p:nvPr>
            <p:ph type="pic" sz="quarter" idx="39" hasCustomPrompt="1"/>
          </p:nvPr>
        </p:nvSpPr>
        <p:spPr>
          <a:xfrm>
            <a:off x="637261" y="8169738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44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6434016" y="8196107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="" xmlns:p14="http://schemas.microsoft.com/office/powerpoint/2010/main" val="226854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9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25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25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25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29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2" grpId="0"/>
      <p:bldP spid="43" grpId="0"/>
      <p:bldP spid="44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4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498356" y="1634381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1644130" y="1780168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Image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87311" y="478473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5548806" y="163438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5694580" y="178016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Image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5137761" y="478473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9612852" y="1634381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9758626" y="1780168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Image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201807" y="478473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13663302" y="163438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図プレースホルダー 9"/>
          <p:cNvSpPr>
            <a:spLocks noGrp="1"/>
          </p:cNvSpPr>
          <p:nvPr>
            <p:ph type="pic" sz="quarter" idx="21" hasCustomPrompt="1"/>
          </p:nvPr>
        </p:nvSpPr>
        <p:spPr>
          <a:xfrm>
            <a:off x="13809076" y="178016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Image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3252257" y="478473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7" name="円/楕円 16"/>
          <p:cNvSpPr/>
          <p:nvPr userDrawn="1"/>
        </p:nvSpPr>
        <p:spPr>
          <a:xfrm>
            <a:off x="1498356" y="571137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図プレースホルダー 9"/>
          <p:cNvSpPr>
            <a:spLocks noGrp="1"/>
          </p:cNvSpPr>
          <p:nvPr>
            <p:ph type="pic" sz="quarter" idx="23" hasCustomPrompt="1"/>
          </p:nvPr>
        </p:nvSpPr>
        <p:spPr>
          <a:xfrm>
            <a:off x="1644130" y="585715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Image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87311" y="883518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0" name="円/楕円 19"/>
          <p:cNvSpPr/>
          <p:nvPr userDrawn="1"/>
        </p:nvSpPr>
        <p:spPr>
          <a:xfrm>
            <a:off x="5548806" y="5711369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" name="図プレースホルダー 9"/>
          <p:cNvSpPr>
            <a:spLocks noGrp="1"/>
          </p:cNvSpPr>
          <p:nvPr>
            <p:ph type="pic" sz="quarter" idx="25" hasCustomPrompt="1"/>
          </p:nvPr>
        </p:nvSpPr>
        <p:spPr>
          <a:xfrm>
            <a:off x="5694580" y="5857156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137761" y="883518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9612852" y="571137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4" name="図プレースホルダー 9"/>
          <p:cNvSpPr>
            <a:spLocks noGrp="1"/>
          </p:cNvSpPr>
          <p:nvPr>
            <p:ph type="pic" sz="quarter" idx="27" hasCustomPrompt="1"/>
          </p:nvPr>
        </p:nvSpPr>
        <p:spPr>
          <a:xfrm>
            <a:off x="9758626" y="585715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Image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201807" y="883518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13663302" y="5711369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図プレースホルダー 9"/>
          <p:cNvSpPr>
            <a:spLocks noGrp="1"/>
          </p:cNvSpPr>
          <p:nvPr>
            <p:ph type="pic" sz="quarter" idx="29" hasCustomPrompt="1"/>
          </p:nvPr>
        </p:nvSpPr>
        <p:spPr>
          <a:xfrm>
            <a:off x="13809076" y="5857156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Image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252257" y="883518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="" xmlns:p14="http://schemas.microsoft.com/office/powerpoint/2010/main" val="309151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750"/>
                            </p:stCondLst>
                            <p:childTnLst>
                              <p:par>
                                <p:cTn id="69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500"/>
                            </p:stCondLst>
                            <p:childTnLst>
                              <p:par>
                                <p:cTn id="85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250"/>
                            </p:stCondLst>
                            <p:childTnLst>
                              <p:par>
                                <p:cTn id="101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17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/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/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/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266442" y="4288405"/>
            <a:ext cx="13753528" cy="118975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72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altLang="ja-JP" dirty="0" smtClean="0"/>
              <a:t>TITLE HERE</a:t>
            </a:r>
            <a:endParaRPr lang="en-US" dirty="0"/>
          </a:p>
        </p:txBody>
      </p:sp>
      <p:sp>
        <p:nvSpPr>
          <p:cNvPr id="19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266442" y="5368525"/>
            <a:ext cx="13753528" cy="7853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spc="6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 smtClean="0"/>
              <a:t>SUB TITLE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2122426" y="8608885"/>
            <a:ext cx="14041560" cy="1500330"/>
          </a:xfrm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9850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円/楕円 19"/>
          <p:cNvSpPr/>
          <p:nvPr userDrawn="1"/>
        </p:nvSpPr>
        <p:spPr>
          <a:xfrm>
            <a:off x="1024052" y="184927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8927" y="451343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9" name="図プレースホルダー 18"/>
          <p:cNvSpPr>
            <a:spLocks noGrp="1"/>
          </p:cNvSpPr>
          <p:nvPr>
            <p:ph type="pic" sz="quarter" idx="17" hasCustomPrompt="1"/>
          </p:nvPr>
        </p:nvSpPr>
        <p:spPr>
          <a:xfrm>
            <a:off x="1214552" y="203024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cxnSp>
        <p:nvCxnSpPr>
          <p:cNvPr id="23" name="直線コネクタ 22"/>
          <p:cNvCxnSpPr/>
          <p:nvPr userDrawn="1"/>
        </p:nvCxnSpPr>
        <p:spPr>
          <a:xfrm>
            <a:off x="906314" y="446167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円/楕円 19"/>
          <p:cNvSpPr/>
          <p:nvPr userDrawn="1"/>
        </p:nvSpPr>
        <p:spPr>
          <a:xfrm>
            <a:off x="5285379" y="184927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4920254" y="451343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9" name="図プレースホルダー 18"/>
          <p:cNvSpPr>
            <a:spLocks noGrp="1"/>
          </p:cNvSpPr>
          <p:nvPr>
            <p:ph type="pic" sz="quarter" idx="19" hasCustomPrompt="1"/>
          </p:nvPr>
        </p:nvSpPr>
        <p:spPr>
          <a:xfrm>
            <a:off x="5475879" y="203024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cxnSp>
        <p:nvCxnSpPr>
          <p:cNvPr id="30" name="直線コネクタ 29"/>
          <p:cNvCxnSpPr/>
          <p:nvPr userDrawn="1"/>
        </p:nvCxnSpPr>
        <p:spPr>
          <a:xfrm>
            <a:off x="5167641" y="446167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19"/>
          <p:cNvSpPr/>
          <p:nvPr userDrawn="1"/>
        </p:nvSpPr>
        <p:spPr>
          <a:xfrm>
            <a:off x="9567188" y="185102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202063" y="451518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3" name="図プレースホルダー 18"/>
          <p:cNvSpPr>
            <a:spLocks noGrp="1"/>
          </p:cNvSpPr>
          <p:nvPr>
            <p:ph type="pic" sz="quarter" idx="21" hasCustomPrompt="1"/>
          </p:nvPr>
        </p:nvSpPr>
        <p:spPr>
          <a:xfrm>
            <a:off x="9757688" y="203200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cxnSp>
        <p:nvCxnSpPr>
          <p:cNvPr id="34" name="直線コネクタ 33"/>
          <p:cNvCxnSpPr/>
          <p:nvPr userDrawn="1"/>
        </p:nvCxnSpPr>
        <p:spPr>
          <a:xfrm>
            <a:off x="9449450" y="446342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円/楕円 19"/>
          <p:cNvSpPr/>
          <p:nvPr userDrawn="1"/>
        </p:nvSpPr>
        <p:spPr>
          <a:xfrm>
            <a:off x="13828515" y="185102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3463390" y="451518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7" name="図プレースホルダー 18"/>
          <p:cNvSpPr>
            <a:spLocks noGrp="1"/>
          </p:cNvSpPr>
          <p:nvPr>
            <p:ph type="pic" sz="quarter" idx="23" hasCustomPrompt="1"/>
          </p:nvPr>
        </p:nvSpPr>
        <p:spPr>
          <a:xfrm>
            <a:off x="14019015" y="203200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cxnSp>
        <p:nvCxnSpPr>
          <p:cNvPr id="38" name="直線コネクタ 37"/>
          <p:cNvCxnSpPr/>
          <p:nvPr userDrawn="1"/>
        </p:nvCxnSpPr>
        <p:spPr>
          <a:xfrm>
            <a:off x="13710777" y="446342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円/楕円 19"/>
          <p:cNvSpPr/>
          <p:nvPr userDrawn="1"/>
        </p:nvSpPr>
        <p:spPr>
          <a:xfrm>
            <a:off x="1047391" y="562793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82266" y="829209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1" name="図プレースホルダー 18"/>
          <p:cNvSpPr>
            <a:spLocks noGrp="1"/>
          </p:cNvSpPr>
          <p:nvPr>
            <p:ph type="pic" sz="quarter" idx="25" hasCustomPrompt="1"/>
          </p:nvPr>
        </p:nvSpPr>
        <p:spPr>
          <a:xfrm>
            <a:off x="1237891" y="580891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cxnSp>
        <p:nvCxnSpPr>
          <p:cNvPr id="42" name="直線コネクタ 41"/>
          <p:cNvCxnSpPr/>
          <p:nvPr userDrawn="1"/>
        </p:nvCxnSpPr>
        <p:spPr>
          <a:xfrm>
            <a:off x="929653" y="824033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円/楕円 19"/>
          <p:cNvSpPr/>
          <p:nvPr userDrawn="1"/>
        </p:nvSpPr>
        <p:spPr>
          <a:xfrm>
            <a:off x="5308718" y="562793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943593" y="829209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5" name="図プレースホルダー 18"/>
          <p:cNvSpPr>
            <a:spLocks noGrp="1"/>
          </p:cNvSpPr>
          <p:nvPr>
            <p:ph type="pic" sz="quarter" idx="27" hasCustomPrompt="1"/>
          </p:nvPr>
        </p:nvSpPr>
        <p:spPr>
          <a:xfrm>
            <a:off x="5499218" y="580891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cxnSp>
        <p:nvCxnSpPr>
          <p:cNvPr id="46" name="直線コネクタ 45"/>
          <p:cNvCxnSpPr/>
          <p:nvPr userDrawn="1"/>
        </p:nvCxnSpPr>
        <p:spPr>
          <a:xfrm>
            <a:off x="5190980" y="824033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円/楕円 19"/>
          <p:cNvSpPr/>
          <p:nvPr userDrawn="1"/>
        </p:nvSpPr>
        <p:spPr>
          <a:xfrm>
            <a:off x="9590527" y="562969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9225402" y="829385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9" name="図プレースホルダー 18"/>
          <p:cNvSpPr>
            <a:spLocks noGrp="1"/>
          </p:cNvSpPr>
          <p:nvPr>
            <p:ph type="pic" sz="quarter" idx="29" hasCustomPrompt="1"/>
          </p:nvPr>
        </p:nvSpPr>
        <p:spPr>
          <a:xfrm>
            <a:off x="9781027" y="581066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cxnSp>
        <p:nvCxnSpPr>
          <p:cNvPr id="50" name="直線コネクタ 49"/>
          <p:cNvCxnSpPr/>
          <p:nvPr userDrawn="1"/>
        </p:nvCxnSpPr>
        <p:spPr>
          <a:xfrm>
            <a:off x="9472789" y="824209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円/楕円 19"/>
          <p:cNvSpPr/>
          <p:nvPr userDrawn="1"/>
        </p:nvSpPr>
        <p:spPr>
          <a:xfrm>
            <a:off x="13851854" y="562969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3486729" y="829385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3" name="図プレースホルダー 18"/>
          <p:cNvSpPr>
            <a:spLocks noGrp="1"/>
          </p:cNvSpPr>
          <p:nvPr>
            <p:ph type="pic" sz="quarter" idx="31" hasCustomPrompt="1"/>
          </p:nvPr>
        </p:nvSpPr>
        <p:spPr>
          <a:xfrm>
            <a:off x="14042354" y="581066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cxnSp>
        <p:nvCxnSpPr>
          <p:cNvPr id="54" name="直線コネクタ 53"/>
          <p:cNvCxnSpPr/>
          <p:nvPr userDrawn="1"/>
        </p:nvCxnSpPr>
        <p:spPr>
          <a:xfrm>
            <a:off x="13734116" y="824209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8425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5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25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0"/>
                            </p:stCondLst>
                            <p:childTnLst>
                              <p:par>
                                <p:cTn id="9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7" grpId="0" animBg="1"/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/>
      <p:bldP spid="31" grpId="0" animBg="1"/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/>
      <p:bldP spid="35" grpId="0" animBg="1"/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/>
      <p:bldP spid="39" grpId="0" animBg="1"/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3" grpId="0" animBg="1"/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/>
      <p:bldP spid="47" grpId="0" animBg="1"/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/>
      <p:bldP spid="51" grpId="0" animBg="1"/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723837" y="24903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892777" y="26592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Image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5066860" y="24903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5235800" y="26592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Image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9409883" y="24522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9578823" y="26211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Image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13752906" y="24522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13921846" y="26211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Image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85740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028763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9447980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13791003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85740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5028763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447980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791003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1894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9" presetClass="entr" presetSubtype="0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49" presetClass="entr" presetSubtype="0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000"/>
                            </p:stCondLst>
                            <p:childTnLst>
                              <p:par>
                                <p:cTn id="71" presetID="49" presetClass="entr" presetSubtype="0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59042" y="6697585"/>
            <a:ext cx="4854903" cy="2091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>
            <a:off x="870142" y="5863580"/>
            <a:ext cx="5032704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61319" y="6043600"/>
            <a:ext cx="4850349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1782598" y="2315840"/>
            <a:ext cx="3187700" cy="3187700"/>
          </a:xfrm>
          <a:prstGeom prst="ellips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870884" y="3459640"/>
            <a:ext cx="3011127" cy="90010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6725007" y="6697585"/>
            <a:ext cx="4854903" cy="2091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 flipH="1">
            <a:off x="6636107" y="5863580"/>
            <a:ext cx="5032704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727284" y="6043600"/>
            <a:ext cx="4850349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円/楕円 20"/>
          <p:cNvSpPr/>
          <p:nvPr userDrawn="1"/>
        </p:nvSpPr>
        <p:spPr>
          <a:xfrm>
            <a:off x="7548563" y="2315840"/>
            <a:ext cx="3187700" cy="31877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7636849" y="3459640"/>
            <a:ext cx="3011127" cy="90010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472466" y="6697585"/>
            <a:ext cx="4854903" cy="2091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24" name="直線コネクタ 23"/>
          <p:cNvCxnSpPr/>
          <p:nvPr userDrawn="1"/>
        </p:nvCxnSpPr>
        <p:spPr>
          <a:xfrm flipH="1">
            <a:off x="12383566" y="5863580"/>
            <a:ext cx="5032704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2474743" y="6043600"/>
            <a:ext cx="4850349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13296022" y="2315840"/>
            <a:ext cx="3187700" cy="31877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3384308" y="3459640"/>
            <a:ext cx="3011127" cy="90010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8" name="涙形 27"/>
          <p:cNvSpPr/>
          <p:nvPr userDrawn="1"/>
        </p:nvSpPr>
        <p:spPr>
          <a:xfrm rot="5400000">
            <a:off x="1447350" y="2171533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 userDrawn="1"/>
        </p:nvSpPr>
        <p:spPr>
          <a:xfrm>
            <a:off x="1665641" y="2315840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accent1"/>
                </a:solidFill>
              </a:rPr>
              <a:t>1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30" name="涙形 29"/>
          <p:cNvSpPr/>
          <p:nvPr userDrawn="1"/>
        </p:nvSpPr>
        <p:spPr>
          <a:xfrm rot="5400000">
            <a:off x="7214211" y="2171532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/>
          <p:cNvSpPr txBox="1"/>
          <p:nvPr userDrawn="1"/>
        </p:nvSpPr>
        <p:spPr>
          <a:xfrm>
            <a:off x="7432502" y="231583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accent1"/>
                </a:solidFill>
              </a:rPr>
              <a:t>2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32" name="涙形 31"/>
          <p:cNvSpPr/>
          <p:nvPr userDrawn="1"/>
        </p:nvSpPr>
        <p:spPr>
          <a:xfrm rot="5400000">
            <a:off x="13006902" y="2198824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 userDrawn="1"/>
        </p:nvSpPr>
        <p:spPr>
          <a:xfrm>
            <a:off x="13225193" y="2343131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accent1"/>
                </a:solidFill>
              </a:rPr>
              <a:t>3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6096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250"/>
                            </p:stCondLst>
                            <p:childTnLst>
                              <p:par>
                                <p:cTn id="4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75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2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/>
      <p:bldP spid="30" grpId="0" animBg="1"/>
      <p:bldP spid="31" grpId="0"/>
      <p:bldP spid="32" grpId="0" animBg="1"/>
      <p:bldP spid="33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角形 6"/>
          <p:cNvSpPr/>
          <p:nvPr userDrawn="1"/>
        </p:nvSpPr>
        <p:spPr>
          <a:xfrm rot="5400000">
            <a:off x="7899295" y="2331670"/>
            <a:ext cx="3603388" cy="3106369"/>
          </a:xfrm>
          <a:prstGeom prst="hexagon">
            <a:avLst>
              <a:gd name="adj" fmla="val 29917"/>
              <a:gd name="vf" fmla="val 11547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195426" y="3208286"/>
            <a:ext cx="3011127" cy="136882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" name="六角形 7"/>
          <p:cNvSpPr/>
          <p:nvPr userDrawn="1"/>
        </p:nvSpPr>
        <p:spPr>
          <a:xfrm rot="5400000">
            <a:off x="9092208" y="5749061"/>
            <a:ext cx="3603388" cy="3106369"/>
          </a:xfrm>
          <a:prstGeom prst="hexagon">
            <a:avLst>
              <a:gd name="adj" fmla="val 29917"/>
              <a:gd name="vf" fmla="val 115470"/>
            </a:avLst>
          </a:pr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388339" y="6625677"/>
            <a:ext cx="3011127" cy="136882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0" name="六角形 9"/>
          <p:cNvSpPr/>
          <p:nvPr userDrawn="1"/>
        </p:nvSpPr>
        <p:spPr>
          <a:xfrm rot="5400000">
            <a:off x="5492833" y="5028981"/>
            <a:ext cx="3603388" cy="3106369"/>
          </a:xfrm>
          <a:prstGeom prst="hexagon">
            <a:avLst>
              <a:gd name="adj" fmla="val 29917"/>
              <a:gd name="vf" fmla="val 115470"/>
            </a:avLst>
          </a:prstGeom>
          <a:solidFill>
            <a:schemeClr val="accent1">
              <a:lumMod val="5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5788964" y="5905597"/>
            <a:ext cx="3011127" cy="136882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411974" y="2649472"/>
            <a:ext cx="5247068" cy="72008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426086" y="3299162"/>
            <a:ext cx="5206468" cy="1709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2582103" y="6088602"/>
            <a:ext cx="5247068" cy="72008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596215" y="6738292"/>
            <a:ext cx="5206468" cy="1709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371636" y="5282921"/>
            <a:ext cx="5247068" cy="72008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385748" y="5932611"/>
            <a:ext cx="5206468" cy="170932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9568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build="p">
        <p:tmplLst>
          <p:tmpl lvl="1"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9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/>
      <p:bldP spid="11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角丸四角形 4"/>
          <p:cNvSpPr/>
          <p:nvPr userDrawn="1"/>
        </p:nvSpPr>
        <p:spPr>
          <a:xfrm>
            <a:off x="9398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 userDrawn="1"/>
        </p:nvSpPr>
        <p:spPr>
          <a:xfrm>
            <a:off x="51943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 userDrawn="1"/>
        </p:nvSpPr>
        <p:spPr>
          <a:xfrm>
            <a:off x="94488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 userDrawn="1"/>
        </p:nvSpPr>
        <p:spPr>
          <a:xfrm>
            <a:off x="137033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21089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63634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2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106179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148724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8927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904393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9149859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13395324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73040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4904393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149859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395324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1922433" y="1784920"/>
            <a:ext cx="14439960" cy="139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4186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25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1" grpId="0"/>
      <p:bldP spid="12" grpId="0"/>
      <p:bldP spid="13" grpId="0"/>
      <p:bldP spid="1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角丸四角形 4"/>
          <p:cNvSpPr/>
          <p:nvPr userDrawn="1"/>
        </p:nvSpPr>
        <p:spPr>
          <a:xfrm>
            <a:off x="9398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 userDrawn="1"/>
        </p:nvSpPr>
        <p:spPr>
          <a:xfrm>
            <a:off x="51943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 userDrawn="1"/>
        </p:nvSpPr>
        <p:spPr>
          <a:xfrm>
            <a:off x="94488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 userDrawn="1"/>
        </p:nvSpPr>
        <p:spPr>
          <a:xfrm>
            <a:off x="137033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21089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63634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2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106179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148724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8927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904393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9149859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13395324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73040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4904393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149859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395324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3" name="角丸四角形 22"/>
          <p:cNvSpPr/>
          <p:nvPr userDrawn="1"/>
        </p:nvSpPr>
        <p:spPr>
          <a:xfrm>
            <a:off x="7402513" y="199315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49" hasCustomPrompt="1"/>
          </p:nvPr>
        </p:nvSpPr>
        <p:spPr>
          <a:xfrm>
            <a:off x="8571631" y="218436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cxnSp>
        <p:nvCxnSpPr>
          <p:cNvPr id="25" name="直線コネクタ 24"/>
          <p:cNvCxnSpPr>
            <a:stCxn id="23" idx="2"/>
            <a:endCxn id="5" idx="0"/>
          </p:cNvCxnSpPr>
          <p:nvPr userDrawn="1"/>
        </p:nvCxnSpPr>
        <p:spPr>
          <a:xfrm flipH="1">
            <a:off x="2679700" y="3517150"/>
            <a:ext cx="6462713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stCxn id="23" idx="2"/>
            <a:endCxn id="6" idx="0"/>
          </p:cNvCxnSpPr>
          <p:nvPr userDrawn="1"/>
        </p:nvCxnSpPr>
        <p:spPr>
          <a:xfrm flipH="1">
            <a:off x="6934200" y="3517150"/>
            <a:ext cx="2208213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>
            <a:stCxn id="7" idx="0"/>
            <a:endCxn id="23" idx="2"/>
          </p:cNvCxnSpPr>
          <p:nvPr userDrawn="1"/>
        </p:nvCxnSpPr>
        <p:spPr>
          <a:xfrm flipH="1" flipV="1">
            <a:off x="9142413" y="3517150"/>
            <a:ext cx="2046287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>
            <a:stCxn id="8" idx="0"/>
            <a:endCxn id="23" idx="2"/>
          </p:cNvCxnSpPr>
          <p:nvPr userDrawn="1"/>
        </p:nvCxnSpPr>
        <p:spPr>
          <a:xfrm flipH="1" flipV="1">
            <a:off x="9142413" y="3517150"/>
            <a:ext cx="6300787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89324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1" grpId="0"/>
      <p:bldP spid="12" grpId="0"/>
      <p:bldP spid="13" grpId="0"/>
      <p:bldP spid="1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4" grpId="0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623216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4045352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467488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889624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311758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14"/>
          <p:cNvSpPr>
            <a:spLocks noGrp="1"/>
          </p:cNvSpPr>
          <p:nvPr>
            <p:ph type="pic" sz="quarter" idx="33" hasCustomPrompt="1"/>
          </p:nvPr>
        </p:nvSpPr>
        <p:spPr>
          <a:xfrm>
            <a:off x="1408776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2955019" y="8023820"/>
            <a:ext cx="12376375" cy="130514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図プレースホルダー 14"/>
          <p:cNvSpPr>
            <a:spLocks noGrp="1"/>
          </p:cNvSpPr>
          <p:nvPr>
            <p:ph type="pic" sz="quarter" idx="34" hasCustomPrompt="1"/>
          </p:nvPr>
        </p:nvSpPr>
        <p:spPr>
          <a:xfrm>
            <a:off x="4830912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7" name="図プレースホルダー 14"/>
          <p:cNvSpPr>
            <a:spLocks noGrp="1"/>
          </p:cNvSpPr>
          <p:nvPr>
            <p:ph type="pic" sz="quarter" idx="35" hasCustomPrompt="1"/>
          </p:nvPr>
        </p:nvSpPr>
        <p:spPr>
          <a:xfrm>
            <a:off x="8253048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8" name="図プレースホルダー 14"/>
          <p:cNvSpPr>
            <a:spLocks noGrp="1"/>
          </p:cNvSpPr>
          <p:nvPr>
            <p:ph type="pic" sz="quarter" idx="36" hasCustomPrompt="1"/>
          </p:nvPr>
        </p:nvSpPr>
        <p:spPr>
          <a:xfrm>
            <a:off x="11675184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9" name="図プレースホルダー 14"/>
          <p:cNvSpPr>
            <a:spLocks noGrp="1"/>
          </p:cNvSpPr>
          <p:nvPr>
            <p:ph type="pic" sz="quarter" idx="37" hasCustomPrompt="1"/>
          </p:nvPr>
        </p:nvSpPr>
        <p:spPr>
          <a:xfrm>
            <a:off x="15097318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="" xmlns:p14="http://schemas.microsoft.com/office/powerpoint/2010/main" val="198764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5" grpId="0" animBg="1"/>
      <p:bldP spid="11" grpId="0"/>
      <p:bldP spid="16" grpId="0" animBg="1"/>
      <p:bldP spid="17" grpId="0" animBg="1"/>
      <p:bldP spid="18" grpId="0" animBg="1"/>
      <p:bldP spid="19" grpId="0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二等辺三角形 25"/>
          <p:cNvSpPr/>
          <p:nvPr userDrawn="1"/>
        </p:nvSpPr>
        <p:spPr>
          <a:xfrm>
            <a:off x="1456190" y="2173170"/>
            <a:ext cx="7883076" cy="6795755"/>
          </a:xfrm>
          <a:custGeom>
            <a:avLst/>
            <a:gdLst/>
            <a:ahLst/>
            <a:cxnLst/>
            <a:rect l="l" t="t" r="r" b="b"/>
            <a:pathLst>
              <a:path w="7883076" h="6795755">
                <a:moveTo>
                  <a:pt x="1" y="6795754"/>
                </a:moveTo>
                <a:lnTo>
                  <a:pt x="7883075" y="6795754"/>
                </a:lnTo>
                <a:lnTo>
                  <a:pt x="7883076" y="6795755"/>
                </a:lnTo>
                <a:lnTo>
                  <a:pt x="0" y="6795755"/>
                </a:lnTo>
                <a:close/>
                <a:moveTo>
                  <a:pt x="978756" y="5108245"/>
                </a:moveTo>
                <a:lnTo>
                  <a:pt x="6904320" y="5108245"/>
                </a:lnTo>
                <a:lnTo>
                  <a:pt x="7856558" y="6750035"/>
                </a:lnTo>
                <a:lnTo>
                  <a:pt x="26518" y="6750035"/>
                </a:lnTo>
                <a:close/>
                <a:moveTo>
                  <a:pt x="1957511" y="3420736"/>
                </a:moveTo>
                <a:lnTo>
                  <a:pt x="5925565" y="3420736"/>
                </a:lnTo>
                <a:lnTo>
                  <a:pt x="6877803" y="5062526"/>
                </a:lnTo>
                <a:lnTo>
                  <a:pt x="1005273" y="5062526"/>
                </a:lnTo>
                <a:close/>
                <a:moveTo>
                  <a:pt x="2936267" y="1733227"/>
                </a:moveTo>
                <a:lnTo>
                  <a:pt x="4946810" y="1733227"/>
                </a:lnTo>
                <a:lnTo>
                  <a:pt x="5899048" y="3375017"/>
                </a:lnTo>
                <a:lnTo>
                  <a:pt x="1984028" y="3375017"/>
                </a:lnTo>
                <a:close/>
                <a:moveTo>
                  <a:pt x="3941538" y="0"/>
                </a:moveTo>
                <a:lnTo>
                  <a:pt x="4920293" y="1687508"/>
                </a:lnTo>
                <a:lnTo>
                  <a:pt x="2962784" y="1687508"/>
                </a:lnTo>
                <a:close/>
              </a:path>
            </a:pathLst>
          </a:cu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平行四辺形 5"/>
          <p:cNvSpPr/>
          <p:nvPr userDrawn="1"/>
        </p:nvSpPr>
        <p:spPr>
          <a:xfrm flipH="1">
            <a:off x="5397728" y="2173170"/>
            <a:ext cx="7869667" cy="1684455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平行四辺形 6"/>
          <p:cNvSpPr/>
          <p:nvPr userDrawn="1"/>
        </p:nvSpPr>
        <p:spPr>
          <a:xfrm flipH="1">
            <a:off x="6398666" y="3905251"/>
            <a:ext cx="7869667" cy="1636830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平行四辺形 7"/>
          <p:cNvSpPr/>
          <p:nvPr userDrawn="1"/>
        </p:nvSpPr>
        <p:spPr>
          <a:xfrm flipH="1">
            <a:off x="7381102" y="5596447"/>
            <a:ext cx="7869667" cy="1636830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平行四辺形 8"/>
          <p:cNvSpPr/>
          <p:nvPr userDrawn="1"/>
        </p:nvSpPr>
        <p:spPr>
          <a:xfrm flipH="1">
            <a:off x="8359002" y="7285547"/>
            <a:ext cx="7869667" cy="1636830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4140428" y="4787166"/>
            <a:ext cx="251460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4730978" y="3103730"/>
            <a:ext cx="133350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3012463" y="6465662"/>
            <a:ext cx="477053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3012463" y="8201562"/>
            <a:ext cx="477053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577921" y="2308185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7523026" y="4018375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8548127" y="5683560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458241" y="7383882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7339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6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6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6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" y="4028745"/>
            <a:ext cx="10943406" cy="7650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平行四辺形 5"/>
          <p:cNvSpPr/>
          <p:nvPr userDrawn="1"/>
        </p:nvSpPr>
        <p:spPr>
          <a:xfrm rot="9000000">
            <a:off x="6914248" y="5105537"/>
            <a:ext cx="4505265" cy="675997"/>
          </a:xfrm>
          <a:prstGeom prst="parallelogram">
            <a:avLst>
              <a:gd name="adj" fmla="val 58044"/>
            </a:avLst>
          </a:prstGeom>
          <a:solidFill>
            <a:schemeClr val="bg1">
              <a:lumMod val="7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7383248" y="6083608"/>
            <a:ext cx="10903165" cy="781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862287" y="3974098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909559" y="3974098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altLang="ja-JP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6956831" y="3974098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altLang="ja-JP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8558142" y="6049720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altLang="ja-JP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605414" y="6049720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altLang="ja-JP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4652686" y="6049720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altLang="ja-JP" dirty="0"/>
          </a:p>
        </p:txBody>
      </p:sp>
      <p:grpSp>
        <p:nvGrpSpPr>
          <p:cNvPr id="16" name="グループ化 15"/>
          <p:cNvGrpSpPr/>
          <p:nvPr userDrawn="1"/>
        </p:nvGrpSpPr>
        <p:grpSpPr>
          <a:xfrm>
            <a:off x="817281" y="2263180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4" name="正方形/長方形 13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二等辺三角形 14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07290" y="2353190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3895006" y="2257255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9" name="正方形/長方形 18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二等辺三角形 19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3985015" y="2347265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grpSp>
        <p:nvGrpSpPr>
          <p:cNvPr id="22" name="グループ化 21"/>
          <p:cNvGrpSpPr/>
          <p:nvPr userDrawn="1"/>
        </p:nvGrpSpPr>
        <p:grpSpPr>
          <a:xfrm>
            <a:off x="6972731" y="2266669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3" name="正方形/長方形 22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二等辺三角形 23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7062740" y="2356679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grpSp>
        <p:nvGrpSpPr>
          <p:cNvPr id="26" name="グループ化 25"/>
          <p:cNvGrpSpPr/>
          <p:nvPr userDrawn="1"/>
        </p:nvGrpSpPr>
        <p:grpSpPr>
          <a:xfrm rot="10800000">
            <a:off x="8523371" y="6943700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7" name="正方形/長方形 26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二等辺三角形 27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8613380" y="7258735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grpSp>
        <p:nvGrpSpPr>
          <p:cNvPr id="30" name="グループ化 29"/>
          <p:cNvGrpSpPr/>
          <p:nvPr userDrawn="1"/>
        </p:nvGrpSpPr>
        <p:grpSpPr>
          <a:xfrm rot="10800000">
            <a:off x="11601096" y="6937775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1" name="正方形/長方形 30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二等辺三角形 31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3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691105" y="7252810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grpSp>
        <p:nvGrpSpPr>
          <p:cNvPr id="34" name="グループ化 33"/>
          <p:cNvGrpSpPr/>
          <p:nvPr userDrawn="1"/>
        </p:nvGrpSpPr>
        <p:grpSpPr>
          <a:xfrm rot="10800000">
            <a:off x="14678821" y="6947189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5" name="正方形/長方形 34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二等辺三角形 35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4768830" y="7262224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743139" y="5844138"/>
            <a:ext cx="6229592" cy="2809752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1010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0"/>
                            </p:stCondLst>
                            <p:childTnLst>
                              <p:par>
                                <p:cTn id="82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0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623214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2955019" y="8023820"/>
            <a:ext cx="12376375" cy="130514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0" name="図プレースホルダー 5"/>
          <p:cNvSpPr>
            <a:spLocks noGrp="1"/>
          </p:cNvSpPr>
          <p:nvPr>
            <p:ph type="pic" sz="quarter" idx="33" hasCustomPrompt="1"/>
          </p:nvPr>
        </p:nvSpPr>
        <p:spPr>
          <a:xfrm>
            <a:off x="4894526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34" hasCustomPrompt="1"/>
          </p:nvPr>
        </p:nvSpPr>
        <p:spPr>
          <a:xfrm>
            <a:off x="9165838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2" name="図プレースホルダー 5"/>
          <p:cNvSpPr>
            <a:spLocks noGrp="1"/>
          </p:cNvSpPr>
          <p:nvPr>
            <p:ph type="pic" sz="quarter" idx="35" hasCustomPrompt="1"/>
          </p:nvPr>
        </p:nvSpPr>
        <p:spPr>
          <a:xfrm>
            <a:off x="13437151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23214" y="6403641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23214" y="5818575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4894526" y="6403640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4894526" y="5818574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9165838" y="6404080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9165838" y="5819014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3437151" y="6404079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3437151" y="5819013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="" xmlns:p14="http://schemas.microsoft.com/office/powerpoint/2010/main" val="58181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750"/>
                            </p:stCondLst>
                            <p:childTnLst>
                              <p:par>
                                <p:cTn id="49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/>
      <p:bldP spid="21" grpId="0"/>
      <p:bldP spid="22" grpId="0"/>
      <p:bldP spid="12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772276" y="3748345"/>
            <a:ext cx="5850650" cy="5850650"/>
          </a:xfrm>
          <a:prstGeom prst="ellipse">
            <a:avLst/>
          </a:prstGeo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 smtClean="0"/>
          </a:p>
        </p:txBody>
      </p:sp>
      <p:sp>
        <p:nvSpPr>
          <p:cNvPr id="7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2707556" y="4783525"/>
            <a:ext cx="2070165" cy="207016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907291" y="6808685"/>
            <a:ext cx="5580620" cy="1189757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100000"/>
              </a:lnSpc>
              <a:defRPr sz="4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1370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 animBg="1">
        <p:tmplLst>
          <p:tmpl>
            <p:tnLst>
              <p:par>
                <p:cTn presetID="14" presetClass="entr" presetSubtype="1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4" presetClass="entr" presetSubtype="1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ドーナツ 4"/>
          <p:cNvSpPr/>
          <p:nvPr userDrawn="1"/>
        </p:nvSpPr>
        <p:spPr>
          <a:xfrm>
            <a:off x="6262886" y="2579009"/>
            <a:ext cx="5760642" cy="5769284"/>
          </a:xfrm>
          <a:prstGeom prst="donut">
            <a:avLst>
              <a:gd name="adj" fmla="val 8728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アーチ 6"/>
          <p:cNvSpPr/>
          <p:nvPr userDrawn="1"/>
        </p:nvSpPr>
        <p:spPr>
          <a:xfrm>
            <a:off x="9178776" y="257900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アーチ 6"/>
          <p:cNvSpPr/>
          <p:nvPr userDrawn="1"/>
        </p:nvSpPr>
        <p:spPr>
          <a:xfrm rot="5400000">
            <a:off x="9021655" y="5346420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アーチ 6"/>
          <p:cNvSpPr/>
          <p:nvPr userDrawn="1"/>
        </p:nvSpPr>
        <p:spPr>
          <a:xfrm rot="10800000">
            <a:off x="6254245" y="5189298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アーチ 6"/>
          <p:cNvSpPr/>
          <p:nvPr userDrawn="1"/>
        </p:nvSpPr>
        <p:spPr>
          <a:xfrm rot="16200000">
            <a:off x="6411365" y="2421095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2158541" y="3397743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158541" y="2660883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158541" y="6683108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158541" y="5946248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3411794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37261" y="2674934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37261" y="6697159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637261" y="5960299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6982966" y="5008485"/>
            <a:ext cx="4275474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7" name="円/楕円 26"/>
          <p:cNvSpPr/>
          <p:nvPr userDrawn="1"/>
        </p:nvSpPr>
        <p:spPr>
          <a:xfrm>
            <a:off x="10444030" y="3163280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793062" y="3478952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8" name="円/楕円 27"/>
          <p:cNvSpPr/>
          <p:nvPr userDrawn="1"/>
        </p:nvSpPr>
        <p:spPr>
          <a:xfrm>
            <a:off x="10448351" y="6528729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0797383" y="6844401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0" name="円/楕円 29"/>
          <p:cNvSpPr/>
          <p:nvPr userDrawn="1"/>
        </p:nvSpPr>
        <p:spPr>
          <a:xfrm>
            <a:off x="6543924" y="6528729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図プレースホルダー 7"/>
          <p:cNvSpPr>
            <a:spLocks noGrp="1"/>
          </p:cNvSpPr>
          <p:nvPr>
            <p:ph type="pic" sz="quarter" idx="41" hasCustomPrompt="1"/>
          </p:nvPr>
        </p:nvSpPr>
        <p:spPr>
          <a:xfrm>
            <a:off x="6892956" y="6844401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2" name="円/楕円 31"/>
          <p:cNvSpPr/>
          <p:nvPr userDrawn="1"/>
        </p:nvSpPr>
        <p:spPr>
          <a:xfrm>
            <a:off x="6543924" y="3163280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6892956" y="3478952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="" xmlns:p14="http://schemas.microsoft.com/office/powerpoint/2010/main" val="408817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7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25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10" grpId="0"/>
      <p:bldP spid="28" grpId="0" animBg="1"/>
      <p:bldP spid="29" grpId="0"/>
      <p:bldP spid="30" grpId="0" animBg="1"/>
      <p:bldP spid="31" grpId="0"/>
      <p:bldP spid="32" grpId="0" animBg="1"/>
      <p:bldP spid="33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図プレースホルダー 46"/>
          <p:cNvSpPr>
            <a:spLocks noGrp="1"/>
          </p:cNvSpPr>
          <p:nvPr>
            <p:ph type="pic" sz="quarter" idx="42" hasCustomPrompt="1"/>
          </p:nvPr>
        </p:nvSpPr>
        <p:spPr>
          <a:xfrm>
            <a:off x="6857758" y="5484220"/>
            <a:ext cx="2245748" cy="2253696"/>
          </a:xfrm>
          <a:custGeom>
            <a:avLst/>
            <a:gdLst/>
            <a:ahLst/>
            <a:cxnLst/>
            <a:rect l="l" t="t" r="r" b="b"/>
            <a:pathLst>
              <a:path w="2153093" h="2160713">
                <a:moveTo>
                  <a:pt x="2151584" y="0"/>
                </a:moveTo>
                <a:lnTo>
                  <a:pt x="2153093" y="0"/>
                </a:lnTo>
                <a:lnTo>
                  <a:pt x="2153093" y="2160637"/>
                </a:lnTo>
                <a:cubicBezTo>
                  <a:pt x="2152590" y="2160713"/>
                  <a:pt x="2152087" y="2160713"/>
                  <a:pt x="2151584" y="2160713"/>
                </a:cubicBezTo>
                <a:cubicBezTo>
                  <a:pt x="963297" y="2160713"/>
                  <a:pt x="0" y="1197416"/>
                  <a:pt x="0" y="9129"/>
                </a:cubicBezTo>
                <a:lnTo>
                  <a:pt x="2151584" y="9129"/>
                </a:ln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45" name="図プレースホルダー 44"/>
          <p:cNvSpPr>
            <a:spLocks noGrp="1"/>
          </p:cNvSpPr>
          <p:nvPr>
            <p:ph type="pic" sz="quarter" idx="41" hasCustomPrompt="1"/>
          </p:nvPr>
        </p:nvSpPr>
        <p:spPr>
          <a:xfrm>
            <a:off x="9161994" y="5484548"/>
            <a:ext cx="2253696" cy="2245748"/>
          </a:xfrm>
          <a:custGeom>
            <a:avLst/>
            <a:gdLst/>
            <a:ahLst/>
            <a:cxnLst/>
            <a:rect l="l" t="t" r="r" b="b"/>
            <a:pathLst>
              <a:path w="2160713" h="2153093">
                <a:moveTo>
                  <a:pt x="0" y="0"/>
                </a:moveTo>
                <a:lnTo>
                  <a:pt x="2160637" y="0"/>
                </a:lnTo>
                <a:cubicBezTo>
                  <a:pt x="2160713" y="503"/>
                  <a:pt x="2160713" y="1006"/>
                  <a:pt x="2160713" y="1509"/>
                </a:cubicBezTo>
                <a:cubicBezTo>
                  <a:pt x="2160713" y="1189796"/>
                  <a:pt x="1197416" y="2153093"/>
                  <a:pt x="9129" y="2153093"/>
                </a:cubicBezTo>
                <a:lnTo>
                  <a:pt x="9129" y="1509"/>
                </a:lnTo>
                <a:lnTo>
                  <a:pt x="0" y="1509"/>
                </a:ln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43" name="図プレースホルダー 42"/>
          <p:cNvSpPr>
            <a:spLocks noGrp="1"/>
          </p:cNvSpPr>
          <p:nvPr>
            <p:ph type="pic" sz="quarter" idx="40" hasCustomPrompt="1"/>
          </p:nvPr>
        </p:nvSpPr>
        <p:spPr>
          <a:xfrm>
            <a:off x="9162322" y="3181184"/>
            <a:ext cx="2245748" cy="2253696"/>
          </a:xfrm>
          <a:custGeom>
            <a:avLst/>
            <a:gdLst/>
            <a:ahLst/>
            <a:cxnLst/>
            <a:rect l="l" t="t" r="r" b="b"/>
            <a:pathLst>
              <a:path w="2153093" h="2160713">
                <a:moveTo>
                  <a:pt x="1509" y="0"/>
                </a:moveTo>
                <a:cubicBezTo>
                  <a:pt x="1189796" y="0"/>
                  <a:pt x="2153093" y="963297"/>
                  <a:pt x="2153093" y="2151584"/>
                </a:cubicBezTo>
                <a:lnTo>
                  <a:pt x="1509" y="2151584"/>
                </a:lnTo>
                <a:lnTo>
                  <a:pt x="1509" y="2160713"/>
                </a:lnTo>
                <a:lnTo>
                  <a:pt x="0" y="2160713"/>
                </a:lnTo>
                <a:lnTo>
                  <a:pt x="0" y="76"/>
                </a:lnTo>
                <a:cubicBezTo>
                  <a:pt x="503" y="0"/>
                  <a:pt x="1006" y="0"/>
                  <a:pt x="1509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41" name="図プレースホルダー 40"/>
          <p:cNvSpPr>
            <a:spLocks noGrp="1"/>
          </p:cNvSpPr>
          <p:nvPr>
            <p:ph type="pic" sz="quarter" idx="39" hasCustomPrompt="1"/>
          </p:nvPr>
        </p:nvSpPr>
        <p:spPr>
          <a:xfrm>
            <a:off x="6858001" y="3189132"/>
            <a:ext cx="2253696" cy="2245748"/>
          </a:xfrm>
          <a:custGeom>
            <a:avLst/>
            <a:gdLst/>
            <a:ahLst/>
            <a:cxnLst/>
            <a:rect l="l" t="t" r="r" b="b"/>
            <a:pathLst>
              <a:path w="2160713" h="2153093">
                <a:moveTo>
                  <a:pt x="2151584" y="0"/>
                </a:moveTo>
                <a:lnTo>
                  <a:pt x="2151584" y="2151584"/>
                </a:lnTo>
                <a:lnTo>
                  <a:pt x="2160713" y="2151584"/>
                </a:lnTo>
                <a:lnTo>
                  <a:pt x="2160713" y="2153093"/>
                </a:lnTo>
                <a:lnTo>
                  <a:pt x="76" y="2153093"/>
                </a:lnTo>
                <a:cubicBezTo>
                  <a:pt x="0" y="2152590"/>
                  <a:pt x="0" y="2152087"/>
                  <a:pt x="0" y="2151584"/>
                </a:cubicBezTo>
                <a:cubicBezTo>
                  <a:pt x="0" y="963297"/>
                  <a:pt x="963297" y="0"/>
                  <a:pt x="2151584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ドーナツ 4"/>
          <p:cNvSpPr/>
          <p:nvPr userDrawn="1"/>
        </p:nvSpPr>
        <p:spPr>
          <a:xfrm>
            <a:off x="6263526" y="2579009"/>
            <a:ext cx="5760000" cy="5760000"/>
          </a:xfrm>
          <a:prstGeom prst="donut">
            <a:avLst>
              <a:gd name="adj" fmla="val 8728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アーチ 6"/>
          <p:cNvSpPr/>
          <p:nvPr userDrawn="1"/>
        </p:nvSpPr>
        <p:spPr>
          <a:xfrm>
            <a:off x="9178776" y="257900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アーチ 6"/>
          <p:cNvSpPr/>
          <p:nvPr userDrawn="1"/>
        </p:nvSpPr>
        <p:spPr>
          <a:xfrm rot="5400000">
            <a:off x="9021655" y="5346420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アーチ 6"/>
          <p:cNvSpPr/>
          <p:nvPr userDrawn="1"/>
        </p:nvSpPr>
        <p:spPr>
          <a:xfrm rot="10800000">
            <a:off x="6254245" y="5189298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アーチ 6"/>
          <p:cNvSpPr/>
          <p:nvPr userDrawn="1"/>
        </p:nvSpPr>
        <p:spPr>
          <a:xfrm rot="16200000">
            <a:off x="6411365" y="2421095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2158541" y="3397742"/>
            <a:ext cx="5490610" cy="19257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158541" y="2384854"/>
            <a:ext cx="5490610" cy="1111017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158541" y="6683107"/>
            <a:ext cx="5490610" cy="19257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158541" y="5670219"/>
            <a:ext cx="5490610" cy="1111017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3411793"/>
            <a:ext cx="5490610" cy="1925777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37261" y="2398905"/>
            <a:ext cx="5490610" cy="1111017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37261" y="6697158"/>
            <a:ext cx="5490610" cy="1925777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637261" y="5684270"/>
            <a:ext cx="5490610" cy="1111017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9588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5" grpId="0"/>
      <p:bldP spid="43" grpId="0"/>
      <p:bldP spid="41" grpId="0"/>
      <p:bldP spid="5" grpId="0" animBg="1"/>
      <p:bldP spid="6" grpId="0" animBg="1"/>
      <p:bldP spid="7" grpId="0" animBg="1"/>
      <p:bldP spid="8" grpId="0" animBg="1"/>
      <p:bldP spid="9" grpId="0" animBg="1"/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山形 4"/>
          <p:cNvSpPr/>
          <p:nvPr userDrawn="1"/>
        </p:nvSpPr>
        <p:spPr>
          <a:xfrm>
            <a:off x="660400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山形 5"/>
          <p:cNvSpPr/>
          <p:nvPr userDrawn="1"/>
        </p:nvSpPr>
        <p:spPr>
          <a:xfrm>
            <a:off x="4035425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山形 6"/>
          <p:cNvSpPr/>
          <p:nvPr userDrawn="1"/>
        </p:nvSpPr>
        <p:spPr>
          <a:xfrm>
            <a:off x="7410450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山形 7"/>
          <p:cNvSpPr/>
          <p:nvPr userDrawn="1"/>
        </p:nvSpPr>
        <p:spPr>
          <a:xfrm>
            <a:off x="10785475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山形 8"/>
          <p:cNvSpPr/>
          <p:nvPr userDrawn="1"/>
        </p:nvSpPr>
        <p:spPr>
          <a:xfrm>
            <a:off x="14160500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 userDrawn="1"/>
        </p:nvSpPr>
        <p:spPr>
          <a:xfrm>
            <a:off x="1750625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2099657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5092756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5441788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8467338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8816370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11875700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12224732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8" name="円/楕円 17"/>
          <p:cNvSpPr/>
          <p:nvPr userDrawn="1"/>
        </p:nvSpPr>
        <p:spPr>
          <a:xfrm>
            <a:off x="15250725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46" hasCustomPrompt="1"/>
          </p:nvPr>
        </p:nvSpPr>
        <p:spPr>
          <a:xfrm>
            <a:off x="15599757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817281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147651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7523026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10853396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14305620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817281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4192656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7568031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10943406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14318781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438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75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20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-794" y="1903140"/>
            <a:ext cx="18286413" cy="4545506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3" hasCustomPrompt="1"/>
          </p:nvPr>
        </p:nvSpPr>
        <p:spPr>
          <a:xfrm>
            <a:off x="9142413" y="1903413"/>
            <a:ext cx="9144000" cy="4545012"/>
          </a:xfrm>
          <a:solidFill>
            <a:schemeClr val="tx2">
              <a:alpha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57541" y="7568135"/>
            <a:ext cx="11926325" cy="16258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157541" y="6898695"/>
            <a:ext cx="119263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323226" y="2083160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0</a:t>
            </a:r>
            <a:endParaRPr lang="en-US" dirty="0"/>
          </a:p>
        </p:txBody>
      </p:sp>
      <p:sp>
        <p:nvSpPr>
          <p:cNvPr id="14" name="テキスト プレースホルダー 9"/>
          <p:cNvSpPr>
            <a:spLocks noGrp="1"/>
          </p:cNvSpPr>
          <p:nvPr>
            <p:ph type="body" sz="quarter" idx="19" hasCustomPrompt="1"/>
          </p:nvPr>
        </p:nvSpPr>
        <p:spPr>
          <a:xfrm>
            <a:off x="10268331" y="2199732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0403346" y="2173170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9323226" y="3091713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0</a:t>
            </a:r>
            <a:endParaRPr lang="en-US" dirty="0"/>
          </a:p>
        </p:txBody>
      </p:sp>
      <p:sp>
        <p:nvSpPr>
          <p:cNvPr id="17" name="テキスト プレースホルダー 9"/>
          <p:cNvSpPr>
            <a:spLocks noGrp="1"/>
          </p:cNvSpPr>
          <p:nvPr>
            <p:ph type="body" sz="quarter" idx="22" hasCustomPrompt="1"/>
          </p:nvPr>
        </p:nvSpPr>
        <p:spPr>
          <a:xfrm>
            <a:off x="10268331" y="3208285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403346" y="3181723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323226" y="4108385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0</a:t>
            </a:r>
            <a:endParaRPr lang="en-US" dirty="0"/>
          </a:p>
        </p:txBody>
      </p:sp>
      <p:sp>
        <p:nvSpPr>
          <p:cNvPr id="20" name="テキスト プレースホルダー 9"/>
          <p:cNvSpPr>
            <a:spLocks noGrp="1"/>
          </p:cNvSpPr>
          <p:nvPr>
            <p:ph type="body" sz="quarter" idx="25" hasCustomPrompt="1"/>
          </p:nvPr>
        </p:nvSpPr>
        <p:spPr>
          <a:xfrm>
            <a:off x="10268331" y="4224957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403346" y="4198395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323226" y="5098495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0</a:t>
            </a:r>
            <a:endParaRPr lang="en-US" dirty="0"/>
          </a:p>
        </p:txBody>
      </p:sp>
      <p:sp>
        <p:nvSpPr>
          <p:cNvPr id="23" name="テキスト プレースホルダー 9"/>
          <p:cNvSpPr>
            <a:spLocks noGrp="1"/>
          </p:cNvSpPr>
          <p:nvPr>
            <p:ph type="body" sz="quarter" idx="28" hasCustomPrompt="1"/>
          </p:nvPr>
        </p:nvSpPr>
        <p:spPr>
          <a:xfrm>
            <a:off x="10268331" y="5215067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403346" y="5188505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6688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6" name="グループ化 25"/>
          <p:cNvGrpSpPr/>
          <p:nvPr userDrawn="1"/>
        </p:nvGrpSpPr>
        <p:grpSpPr>
          <a:xfrm>
            <a:off x="7952769" y="2287309"/>
            <a:ext cx="3234708" cy="3259869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" name="ドーナツ 4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台形 5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台形 9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3" name="グループ化 12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11" name="台形 1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台形 1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" name="グループ化 15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17" name="台形 1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台形 1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" name="グループ化 18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20" name="台形 19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台形 20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2" name="グループ化 21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23" name="台形 2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台形 2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7" name="グループ化 26"/>
          <p:cNvGrpSpPr/>
          <p:nvPr userDrawn="1"/>
        </p:nvGrpSpPr>
        <p:grpSpPr>
          <a:xfrm>
            <a:off x="10821438" y="4862070"/>
            <a:ext cx="1954027" cy="1969226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8" name="ドーナツ 27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台形 28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台形 29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31" name="グループ化 30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41" name="台形 4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台形 4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" name="グループ化 31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39" name="台形 38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台形 39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3" name="グループ化 32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37" name="台形 3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台形 3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4" name="グループ化 33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35" name="台形 34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台形 35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43" name="グループ化 42"/>
          <p:cNvGrpSpPr/>
          <p:nvPr userDrawn="1"/>
        </p:nvGrpSpPr>
        <p:grpSpPr>
          <a:xfrm>
            <a:off x="6720664" y="5228491"/>
            <a:ext cx="2475236" cy="2494489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4" name="ドーナツ 43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台形 44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台形 45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7" name="グループ化 46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7" name="台形 5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台形 5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8" name="グループ化 47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5" name="台形 54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台形 55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9" name="グループ化 48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3" name="台形 5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台形 5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0" name="グループ化 49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1" name="台形 5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台形 5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59" name="グループ化 58"/>
          <p:cNvGrpSpPr/>
          <p:nvPr userDrawn="1"/>
        </p:nvGrpSpPr>
        <p:grpSpPr>
          <a:xfrm>
            <a:off x="4850094" y="3546320"/>
            <a:ext cx="2368323" cy="2386745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0" name="ドーナツ 59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台形 60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台形 61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3" name="グループ化 62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73" name="台形 7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4" name="台形 7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4" name="グループ化 63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71" name="台形 7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2" name="台形 7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5" name="グループ化 64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69" name="台形 68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0" name="台形 69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6" name="グループ化 65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67" name="台形 6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台形 6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75" name="グループ化 74"/>
          <p:cNvGrpSpPr/>
          <p:nvPr userDrawn="1"/>
        </p:nvGrpSpPr>
        <p:grpSpPr>
          <a:xfrm>
            <a:off x="3068709" y="4765313"/>
            <a:ext cx="2077973" cy="2094136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6" name="ドーナツ 75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台形 76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台形 77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9" name="グループ化 78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9" name="台形 88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台形 89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0" name="グループ化 79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7" name="台形 8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8" name="台形 8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1" name="グループ化 80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5" name="台形 84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6" name="台形 85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2" name="グループ化 81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3" name="台形 8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台形 8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9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057972" y="7777592"/>
            <a:ext cx="4294891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1057972" y="7236332"/>
            <a:ext cx="4294891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3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05021" y="2473401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4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5021" y="1932141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3103646" y="5342450"/>
            <a:ext cx="4905545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3103646" y="4801190"/>
            <a:ext cx="4905545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67139" y="2506057"/>
            <a:ext cx="4905545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1667139" y="1964797"/>
            <a:ext cx="4905545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341327" y="7815212"/>
            <a:ext cx="4905545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0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41327" y="7273952"/>
            <a:ext cx="4905545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grpSp>
        <p:nvGrpSpPr>
          <p:cNvPr id="8" name="グループ化 7"/>
          <p:cNvGrpSpPr/>
          <p:nvPr userDrawn="1"/>
        </p:nvGrpSpPr>
        <p:grpSpPr>
          <a:xfrm>
            <a:off x="5214551" y="2965622"/>
            <a:ext cx="894445" cy="1824663"/>
            <a:chOff x="5214551" y="2965622"/>
            <a:chExt cx="894445" cy="1824663"/>
          </a:xfrm>
        </p:grpSpPr>
        <p:sp>
          <p:nvSpPr>
            <p:cNvPr id="108" name="円/楕円 107"/>
            <p:cNvSpPr/>
            <p:nvPr userDrawn="1"/>
          </p:nvSpPr>
          <p:spPr>
            <a:xfrm>
              <a:off x="5948968" y="4630257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フリーフォーム 116"/>
            <p:cNvSpPr/>
            <p:nvPr userDrawn="1"/>
          </p:nvSpPr>
          <p:spPr>
            <a:xfrm>
              <a:off x="5214551" y="2965622"/>
              <a:ext cx="853068" cy="1729946"/>
            </a:xfrm>
            <a:custGeom>
              <a:avLst/>
              <a:gdLst>
                <a:gd name="connsiteX0" fmla="*/ 803190 w 853068"/>
                <a:gd name="connsiteY0" fmla="*/ 2384854 h 2384854"/>
                <a:gd name="connsiteX1" fmla="*/ 766119 w 853068"/>
                <a:gd name="connsiteY1" fmla="*/ 877329 h 2384854"/>
                <a:gd name="connsiteX2" fmla="*/ 0 w 853068"/>
                <a:gd name="connsiteY2" fmla="*/ 0 h 2384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3068" h="2384854">
                  <a:moveTo>
                    <a:pt x="803190" y="2384854"/>
                  </a:moveTo>
                  <a:cubicBezTo>
                    <a:pt x="851587" y="1829829"/>
                    <a:pt x="899984" y="1274805"/>
                    <a:pt x="766119" y="877329"/>
                  </a:cubicBezTo>
                  <a:cubicBezTo>
                    <a:pt x="632254" y="479853"/>
                    <a:pt x="316127" y="239926"/>
                    <a:pt x="0" y="0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" name="グループ化 13"/>
          <p:cNvGrpSpPr/>
          <p:nvPr userDrawn="1"/>
        </p:nvGrpSpPr>
        <p:grpSpPr>
          <a:xfrm>
            <a:off x="9482906" y="2323070"/>
            <a:ext cx="2033591" cy="1655487"/>
            <a:chOff x="9482906" y="2323070"/>
            <a:chExt cx="2033591" cy="1655487"/>
          </a:xfrm>
        </p:grpSpPr>
        <p:sp>
          <p:nvSpPr>
            <p:cNvPr id="106" name="円/楕円 105"/>
            <p:cNvSpPr/>
            <p:nvPr userDrawn="1"/>
          </p:nvSpPr>
          <p:spPr>
            <a:xfrm>
              <a:off x="9482906" y="3818529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1" name="フリーフォーム 120"/>
            <p:cNvSpPr/>
            <p:nvPr userDrawn="1"/>
          </p:nvSpPr>
          <p:spPr>
            <a:xfrm>
              <a:off x="9564130" y="2323070"/>
              <a:ext cx="1952367" cy="1544595"/>
            </a:xfrm>
            <a:custGeom>
              <a:avLst/>
              <a:gdLst>
                <a:gd name="connsiteX0" fmla="*/ 0 w 1952367"/>
                <a:gd name="connsiteY0" fmla="*/ 1544595 h 1544595"/>
                <a:gd name="connsiteX1" fmla="*/ 642551 w 1952367"/>
                <a:gd name="connsiteY1" fmla="*/ 308919 h 1544595"/>
                <a:gd name="connsiteX2" fmla="*/ 1952367 w 1952367"/>
                <a:gd name="connsiteY2" fmla="*/ 0 h 154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2367" h="1544595">
                  <a:moveTo>
                    <a:pt x="0" y="1544595"/>
                  </a:moveTo>
                  <a:cubicBezTo>
                    <a:pt x="158578" y="1055473"/>
                    <a:pt x="317157" y="566351"/>
                    <a:pt x="642551" y="308919"/>
                  </a:cubicBezTo>
                  <a:cubicBezTo>
                    <a:pt x="967945" y="51487"/>
                    <a:pt x="1460156" y="25743"/>
                    <a:pt x="1952367" y="0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" name="グループ化 6"/>
          <p:cNvGrpSpPr/>
          <p:nvPr userDrawn="1"/>
        </p:nvGrpSpPr>
        <p:grpSpPr>
          <a:xfrm>
            <a:off x="1977081" y="5726081"/>
            <a:ext cx="2206001" cy="1440838"/>
            <a:chOff x="1977081" y="5726081"/>
            <a:chExt cx="2206001" cy="1440838"/>
          </a:xfrm>
        </p:grpSpPr>
        <p:sp>
          <p:nvSpPr>
            <p:cNvPr id="103" name="円/楕円 102"/>
            <p:cNvSpPr/>
            <p:nvPr userDrawn="1"/>
          </p:nvSpPr>
          <p:spPr>
            <a:xfrm>
              <a:off x="4023054" y="5726081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2" name="フリーフォーム 121"/>
            <p:cNvSpPr/>
            <p:nvPr userDrawn="1"/>
          </p:nvSpPr>
          <p:spPr>
            <a:xfrm>
              <a:off x="1977081" y="5807676"/>
              <a:ext cx="2075935" cy="1359243"/>
            </a:xfrm>
            <a:custGeom>
              <a:avLst/>
              <a:gdLst>
                <a:gd name="connsiteX0" fmla="*/ 2075935 w 2075935"/>
                <a:gd name="connsiteY0" fmla="*/ 0 h 1359243"/>
                <a:gd name="connsiteX1" fmla="*/ 778476 w 2075935"/>
                <a:gd name="connsiteY1" fmla="*/ 358346 h 1359243"/>
                <a:gd name="connsiteX2" fmla="*/ 0 w 2075935"/>
                <a:gd name="connsiteY2" fmla="*/ 1359243 h 135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935" h="1359243">
                  <a:moveTo>
                    <a:pt x="2075935" y="0"/>
                  </a:moveTo>
                  <a:cubicBezTo>
                    <a:pt x="1600200" y="65903"/>
                    <a:pt x="1124465" y="131806"/>
                    <a:pt x="778476" y="358346"/>
                  </a:cubicBezTo>
                  <a:cubicBezTo>
                    <a:pt x="432487" y="584886"/>
                    <a:pt x="216243" y="972064"/>
                    <a:pt x="0" y="1359243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グループ化 8"/>
          <p:cNvGrpSpPr/>
          <p:nvPr userDrawn="1"/>
        </p:nvGrpSpPr>
        <p:grpSpPr>
          <a:xfrm>
            <a:off x="7872755" y="6385186"/>
            <a:ext cx="1431883" cy="1214219"/>
            <a:chOff x="7872755" y="6385186"/>
            <a:chExt cx="1431883" cy="1214219"/>
          </a:xfrm>
        </p:grpSpPr>
        <p:sp>
          <p:nvSpPr>
            <p:cNvPr id="105" name="円/楕円 104"/>
            <p:cNvSpPr/>
            <p:nvPr userDrawn="1"/>
          </p:nvSpPr>
          <p:spPr>
            <a:xfrm>
              <a:off x="7872755" y="6385186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4" name="フリーフォーム 123"/>
            <p:cNvSpPr/>
            <p:nvPr userDrawn="1"/>
          </p:nvSpPr>
          <p:spPr>
            <a:xfrm>
              <a:off x="7970108" y="6524368"/>
              <a:ext cx="1334530" cy="1075037"/>
            </a:xfrm>
            <a:custGeom>
              <a:avLst/>
              <a:gdLst>
                <a:gd name="connsiteX0" fmla="*/ 0 w 1334530"/>
                <a:gd name="connsiteY0" fmla="*/ 0 h 1075037"/>
                <a:gd name="connsiteX1" fmla="*/ 494270 w 1334530"/>
                <a:gd name="connsiteY1" fmla="*/ 790832 h 1075037"/>
                <a:gd name="connsiteX2" fmla="*/ 1334530 w 1334530"/>
                <a:gd name="connsiteY2" fmla="*/ 1075037 h 107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4530" h="1075037">
                  <a:moveTo>
                    <a:pt x="0" y="0"/>
                  </a:moveTo>
                  <a:cubicBezTo>
                    <a:pt x="135924" y="305829"/>
                    <a:pt x="271848" y="611659"/>
                    <a:pt x="494270" y="790832"/>
                  </a:cubicBezTo>
                  <a:cubicBezTo>
                    <a:pt x="716692" y="970005"/>
                    <a:pt x="1025611" y="1022521"/>
                    <a:pt x="1334530" y="1075037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" name="グループ化 14"/>
          <p:cNvGrpSpPr/>
          <p:nvPr userDrawn="1"/>
        </p:nvGrpSpPr>
        <p:grpSpPr>
          <a:xfrm>
            <a:off x="11714086" y="5075269"/>
            <a:ext cx="1322292" cy="852587"/>
            <a:chOff x="11714086" y="5075269"/>
            <a:chExt cx="1322292" cy="852587"/>
          </a:xfrm>
        </p:grpSpPr>
        <p:sp>
          <p:nvSpPr>
            <p:cNvPr id="107" name="円/楕円 106"/>
            <p:cNvSpPr/>
            <p:nvPr userDrawn="1"/>
          </p:nvSpPr>
          <p:spPr>
            <a:xfrm>
              <a:off x="11714086" y="5767828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5" name="フリーフォーム 124"/>
            <p:cNvSpPr/>
            <p:nvPr userDrawn="1"/>
          </p:nvSpPr>
          <p:spPr>
            <a:xfrm>
              <a:off x="11813059" y="5075269"/>
              <a:ext cx="1223319" cy="757120"/>
            </a:xfrm>
            <a:custGeom>
              <a:avLst/>
              <a:gdLst>
                <a:gd name="connsiteX0" fmla="*/ 0 w 1223319"/>
                <a:gd name="connsiteY0" fmla="*/ 757120 h 757120"/>
                <a:gd name="connsiteX1" fmla="*/ 593125 w 1223319"/>
                <a:gd name="connsiteY1" fmla="*/ 114569 h 757120"/>
                <a:gd name="connsiteX2" fmla="*/ 1223319 w 1223319"/>
                <a:gd name="connsiteY2" fmla="*/ 3358 h 75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3319" h="757120">
                  <a:moveTo>
                    <a:pt x="0" y="757120"/>
                  </a:moveTo>
                  <a:cubicBezTo>
                    <a:pt x="194619" y="498658"/>
                    <a:pt x="389239" y="240196"/>
                    <a:pt x="593125" y="114569"/>
                  </a:cubicBezTo>
                  <a:cubicBezTo>
                    <a:pt x="797011" y="-11058"/>
                    <a:pt x="1010165" y="-3850"/>
                    <a:pt x="1223319" y="3358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13887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9" presetClass="entr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49" presetClass="entr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49" presetClass="entr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750"/>
                            </p:stCondLst>
                            <p:childTnLst>
                              <p:par>
                                <p:cTn id="73" presetID="49" presetClass="entr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1582365" y="1826282"/>
            <a:ext cx="4545506" cy="5621309"/>
            <a:chOff x="1582365" y="2308464"/>
            <a:chExt cx="4545506" cy="5621309"/>
          </a:xfrm>
        </p:grpSpPr>
        <p:sp>
          <p:nvSpPr>
            <p:cNvPr id="5" name="角丸四角形 4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582365" y="1817885"/>
            <a:ext cx="4545505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582364" y="6907531"/>
            <a:ext cx="4545505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582366" y="2591088"/>
            <a:ext cx="4545505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dirty="0"/>
          </a:p>
        </p:txBody>
      </p:sp>
      <p:sp>
        <p:nvSpPr>
          <p:cNvPr id="17" name="ホームベース 16"/>
          <p:cNvSpPr/>
          <p:nvPr userDrawn="1"/>
        </p:nvSpPr>
        <p:spPr>
          <a:xfrm>
            <a:off x="1798874" y="4278776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158915" y="4166263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9" name="ホームベース 18"/>
          <p:cNvSpPr/>
          <p:nvPr userDrawn="1"/>
        </p:nvSpPr>
        <p:spPr>
          <a:xfrm>
            <a:off x="1798874" y="497323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2158915" y="4860725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ホームベース 20"/>
          <p:cNvSpPr/>
          <p:nvPr userDrawn="1"/>
        </p:nvSpPr>
        <p:spPr>
          <a:xfrm>
            <a:off x="1798874" y="5649061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2158915" y="5536548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3" name="ホームベース 22"/>
          <p:cNvSpPr/>
          <p:nvPr userDrawn="1"/>
        </p:nvSpPr>
        <p:spPr>
          <a:xfrm>
            <a:off x="1798874" y="632650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2158915" y="6213990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grpSp>
        <p:nvGrpSpPr>
          <p:cNvPr id="25" name="グループ化 24"/>
          <p:cNvGrpSpPr/>
          <p:nvPr userDrawn="1"/>
        </p:nvGrpSpPr>
        <p:grpSpPr>
          <a:xfrm>
            <a:off x="6869660" y="1830319"/>
            <a:ext cx="4545506" cy="5621309"/>
            <a:chOff x="1582365" y="2308464"/>
            <a:chExt cx="4545506" cy="5621309"/>
          </a:xfrm>
        </p:grpSpPr>
        <p:sp>
          <p:nvSpPr>
            <p:cNvPr id="26" name="角丸四角形 25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>
                <a:lumMod val="7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6869660" y="1821922"/>
            <a:ext cx="4545505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6869659" y="6911568"/>
            <a:ext cx="4545505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6869661" y="2595125"/>
            <a:ext cx="4545505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dirty="0"/>
          </a:p>
        </p:txBody>
      </p:sp>
      <p:sp>
        <p:nvSpPr>
          <p:cNvPr id="32" name="ホームベース 31"/>
          <p:cNvSpPr/>
          <p:nvPr userDrawn="1"/>
        </p:nvSpPr>
        <p:spPr>
          <a:xfrm>
            <a:off x="7086169" y="428281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7446210" y="4170300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4" name="ホームベース 33"/>
          <p:cNvSpPr/>
          <p:nvPr userDrawn="1"/>
        </p:nvSpPr>
        <p:spPr>
          <a:xfrm>
            <a:off x="7086169" y="49772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7446210" y="4864762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6" name="ホームベース 35"/>
          <p:cNvSpPr/>
          <p:nvPr userDrawn="1"/>
        </p:nvSpPr>
        <p:spPr>
          <a:xfrm>
            <a:off x="7086169" y="565309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7446210" y="5540585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8" name="ホームベース 37"/>
          <p:cNvSpPr/>
          <p:nvPr userDrawn="1"/>
        </p:nvSpPr>
        <p:spPr>
          <a:xfrm>
            <a:off x="7086169" y="633054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7446210" y="6218027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grpSp>
        <p:nvGrpSpPr>
          <p:cNvPr id="40" name="グループ化 39"/>
          <p:cNvGrpSpPr/>
          <p:nvPr userDrawn="1"/>
        </p:nvGrpSpPr>
        <p:grpSpPr>
          <a:xfrm>
            <a:off x="12158542" y="1812181"/>
            <a:ext cx="4545506" cy="5621309"/>
            <a:chOff x="1582365" y="2308464"/>
            <a:chExt cx="4545506" cy="5621309"/>
          </a:xfrm>
        </p:grpSpPr>
        <p:sp>
          <p:nvSpPr>
            <p:cNvPr id="41" name="角丸四角形 40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12158542" y="1803784"/>
            <a:ext cx="4545505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12158541" y="6893430"/>
            <a:ext cx="4545505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12158543" y="2576987"/>
            <a:ext cx="4545505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dirty="0"/>
          </a:p>
        </p:txBody>
      </p:sp>
      <p:sp>
        <p:nvSpPr>
          <p:cNvPr id="47" name="ホームベース 46"/>
          <p:cNvSpPr/>
          <p:nvPr userDrawn="1"/>
        </p:nvSpPr>
        <p:spPr>
          <a:xfrm>
            <a:off x="12375051" y="42646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12735092" y="4152162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9" name="ホームベース 48"/>
          <p:cNvSpPr/>
          <p:nvPr userDrawn="1"/>
        </p:nvSpPr>
        <p:spPr>
          <a:xfrm>
            <a:off x="12375051" y="4959137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12735092" y="4846624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1" name="ホームベース 50"/>
          <p:cNvSpPr/>
          <p:nvPr userDrawn="1"/>
        </p:nvSpPr>
        <p:spPr>
          <a:xfrm>
            <a:off x="12375051" y="563496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12735092" y="5522447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3" name="ホームベース 52"/>
          <p:cNvSpPr/>
          <p:nvPr userDrawn="1"/>
        </p:nvSpPr>
        <p:spPr>
          <a:xfrm>
            <a:off x="12375051" y="6312402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12735092" y="6199889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55" name="直線コネクタ 54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1524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4000"/>
                            </p:stCondLst>
                            <p:childTnLst>
                              <p:par>
                                <p:cTn id="143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animBg="1"/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animBg="1"/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>
        <p:tmplLst>
          <p:tmpl>
            <p:tnLst>
              <p:par>
                <p:cTn presetID="2" presetClass="entr" presetSubtype="4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n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817282" y="1826282"/>
            <a:ext cx="3780420" cy="5621309"/>
            <a:chOff x="1582365" y="2308464"/>
            <a:chExt cx="4545506" cy="5621309"/>
          </a:xfrm>
        </p:grpSpPr>
        <p:sp>
          <p:nvSpPr>
            <p:cNvPr id="5" name="角丸四角形 4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817282" y="1817885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817281" y="6907531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817283" y="2591088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dirty="0"/>
          </a:p>
        </p:txBody>
      </p:sp>
      <p:sp>
        <p:nvSpPr>
          <p:cNvPr id="17" name="ホームベース 16"/>
          <p:cNvSpPr/>
          <p:nvPr userDrawn="1"/>
        </p:nvSpPr>
        <p:spPr>
          <a:xfrm>
            <a:off x="1042305" y="4278776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357342" y="4166263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9" name="ホームベース 18"/>
          <p:cNvSpPr/>
          <p:nvPr userDrawn="1"/>
        </p:nvSpPr>
        <p:spPr>
          <a:xfrm>
            <a:off x="1033788" y="497323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357342" y="4860725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ホームベース 20"/>
          <p:cNvSpPr/>
          <p:nvPr userDrawn="1"/>
        </p:nvSpPr>
        <p:spPr>
          <a:xfrm>
            <a:off x="1042305" y="5649061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357342" y="5536548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3" name="ホームベース 22"/>
          <p:cNvSpPr/>
          <p:nvPr userDrawn="1"/>
        </p:nvSpPr>
        <p:spPr>
          <a:xfrm>
            <a:off x="1042305" y="632650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357342" y="6213990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grpSp>
        <p:nvGrpSpPr>
          <p:cNvPr id="25" name="グループ化 24"/>
          <p:cNvGrpSpPr/>
          <p:nvPr userDrawn="1"/>
        </p:nvGrpSpPr>
        <p:grpSpPr>
          <a:xfrm>
            <a:off x="5101276" y="1830319"/>
            <a:ext cx="3780420" cy="5621309"/>
            <a:chOff x="1582365" y="2308464"/>
            <a:chExt cx="4545506" cy="5621309"/>
          </a:xfrm>
        </p:grpSpPr>
        <p:sp>
          <p:nvSpPr>
            <p:cNvPr id="26" name="角丸四角形 25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>
                <a:lumMod val="7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5101276" y="1821922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5101275" y="6911568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5101277" y="2595125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dirty="0"/>
          </a:p>
        </p:txBody>
      </p:sp>
      <p:sp>
        <p:nvSpPr>
          <p:cNvPr id="32" name="ホームベース 31"/>
          <p:cNvSpPr/>
          <p:nvPr userDrawn="1"/>
        </p:nvSpPr>
        <p:spPr>
          <a:xfrm>
            <a:off x="5317782" y="428281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5641336" y="4170300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4" name="ホームベース 33"/>
          <p:cNvSpPr/>
          <p:nvPr userDrawn="1"/>
        </p:nvSpPr>
        <p:spPr>
          <a:xfrm>
            <a:off x="5317782" y="49772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5641336" y="4864762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6" name="ホームベース 35"/>
          <p:cNvSpPr/>
          <p:nvPr userDrawn="1"/>
        </p:nvSpPr>
        <p:spPr>
          <a:xfrm>
            <a:off x="5317782" y="565309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5641336" y="5540585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8" name="ホームベース 37"/>
          <p:cNvSpPr/>
          <p:nvPr userDrawn="1"/>
        </p:nvSpPr>
        <p:spPr>
          <a:xfrm>
            <a:off x="5317782" y="633054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5641336" y="6218027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55" name="直線コネクタ 54"/>
          <p:cNvCxnSpPr/>
          <p:nvPr userDrawn="1"/>
        </p:nvCxnSpPr>
        <p:spPr>
          <a:xfrm flipH="1" flipV="1">
            <a:off x="3476491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grpSp>
        <p:nvGrpSpPr>
          <p:cNvPr id="72" name="グループ化 71"/>
          <p:cNvGrpSpPr/>
          <p:nvPr userDrawn="1"/>
        </p:nvGrpSpPr>
        <p:grpSpPr>
          <a:xfrm>
            <a:off x="9368232" y="1832544"/>
            <a:ext cx="3780420" cy="5621309"/>
            <a:chOff x="1582365" y="2308464"/>
            <a:chExt cx="4545506" cy="5621309"/>
          </a:xfrm>
        </p:grpSpPr>
        <p:sp>
          <p:nvSpPr>
            <p:cNvPr id="73" name="角丸四角形 72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正方形/長方形 73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正方形/長方形 74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6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9368232" y="1824147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7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9368231" y="6913793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8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9368233" y="2597350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dirty="0"/>
          </a:p>
        </p:txBody>
      </p:sp>
      <p:sp>
        <p:nvSpPr>
          <p:cNvPr id="79" name="ホームベース 78"/>
          <p:cNvSpPr/>
          <p:nvPr userDrawn="1"/>
        </p:nvSpPr>
        <p:spPr>
          <a:xfrm>
            <a:off x="9584738" y="428503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0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9908292" y="4172525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1" name="ホームベース 80"/>
          <p:cNvSpPr/>
          <p:nvPr userDrawn="1"/>
        </p:nvSpPr>
        <p:spPr>
          <a:xfrm>
            <a:off x="9584738" y="497950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2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9908292" y="4866987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3" name="ホームベース 82"/>
          <p:cNvSpPr/>
          <p:nvPr userDrawn="1"/>
        </p:nvSpPr>
        <p:spPr>
          <a:xfrm>
            <a:off x="9584738" y="565532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4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9908292" y="5542810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5" name="ホームベース 84"/>
          <p:cNvSpPr/>
          <p:nvPr userDrawn="1"/>
        </p:nvSpPr>
        <p:spPr>
          <a:xfrm>
            <a:off x="9584738" y="633276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6" name="テキスト プレースホルダー 11"/>
          <p:cNvSpPr>
            <a:spLocks noGrp="1"/>
          </p:cNvSpPr>
          <p:nvPr>
            <p:ph type="body" sz="quarter" idx="64" hasCustomPrompt="1"/>
          </p:nvPr>
        </p:nvSpPr>
        <p:spPr>
          <a:xfrm>
            <a:off x="9908292" y="6220252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grpSp>
        <p:nvGrpSpPr>
          <p:cNvPr id="87" name="グループ化 86"/>
          <p:cNvGrpSpPr/>
          <p:nvPr userDrawn="1"/>
        </p:nvGrpSpPr>
        <p:grpSpPr>
          <a:xfrm>
            <a:off x="13652226" y="1836581"/>
            <a:ext cx="3780420" cy="5621309"/>
            <a:chOff x="1582365" y="2308464"/>
            <a:chExt cx="4545506" cy="5621309"/>
          </a:xfrm>
        </p:grpSpPr>
        <p:sp>
          <p:nvSpPr>
            <p:cNvPr id="88" name="角丸四角形 87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>
                <a:lumMod val="7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正方形/長方形 88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正方形/長方形 89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1" name="テキスト プレースホルダー 11"/>
          <p:cNvSpPr>
            <a:spLocks noGrp="1"/>
          </p:cNvSpPr>
          <p:nvPr>
            <p:ph type="body" sz="quarter" idx="65" hasCustomPrompt="1"/>
          </p:nvPr>
        </p:nvSpPr>
        <p:spPr>
          <a:xfrm>
            <a:off x="13652226" y="1828184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2" name="テキスト プレースホルダー 11"/>
          <p:cNvSpPr>
            <a:spLocks noGrp="1"/>
          </p:cNvSpPr>
          <p:nvPr>
            <p:ph type="body" sz="quarter" idx="66" hasCustomPrompt="1"/>
          </p:nvPr>
        </p:nvSpPr>
        <p:spPr>
          <a:xfrm>
            <a:off x="13652225" y="6917830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3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13652227" y="2601387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dirty="0"/>
          </a:p>
        </p:txBody>
      </p:sp>
      <p:sp>
        <p:nvSpPr>
          <p:cNvPr id="94" name="ホームベース 93"/>
          <p:cNvSpPr/>
          <p:nvPr userDrawn="1"/>
        </p:nvSpPr>
        <p:spPr>
          <a:xfrm>
            <a:off x="13868732" y="42890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5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14192286" y="4176562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6" name="ホームベース 95"/>
          <p:cNvSpPr/>
          <p:nvPr userDrawn="1"/>
        </p:nvSpPr>
        <p:spPr>
          <a:xfrm>
            <a:off x="13868732" y="4983537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7" name="テキスト プレースホルダー 11"/>
          <p:cNvSpPr>
            <a:spLocks noGrp="1"/>
          </p:cNvSpPr>
          <p:nvPr>
            <p:ph type="body" sz="quarter" idx="69" hasCustomPrompt="1"/>
          </p:nvPr>
        </p:nvSpPr>
        <p:spPr>
          <a:xfrm>
            <a:off x="14192286" y="4871024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8" name="ホームベース 97"/>
          <p:cNvSpPr/>
          <p:nvPr userDrawn="1"/>
        </p:nvSpPr>
        <p:spPr>
          <a:xfrm>
            <a:off x="13868732" y="565936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9" name="テキスト プレースホルダー 11"/>
          <p:cNvSpPr>
            <a:spLocks noGrp="1"/>
          </p:cNvSpPr>
          <p:nvPr>
            <p:ph type="body" sz="quarter" idx="70" hasCustomPrompt="1"/>
          </p:nvPr>
        </p:nvSpPr>
        <p:spPr>
          <a:xfrm>
            <a:off x="14192286" y="5546847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00" name="ホームベース 99"/>
          <p:cNvSpPr/>
          <p:nvPr userDrawn="1"/>
        </p:nvSpPr>
        <p:spPr>
          <a:xfrm>
            <a:off x="13868732" y="6336802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1" name="テキスト プレースホルダー 11"/>
          <p:cNvSpPr>
            <a:spLocks noGrp="1"/>
          </p:cNvSpPr>
          <p:nvPr>
            <p:ph type="body" sz="quarter" idx="71" hasCustomPrompt="1"/>
          </p:nvPr>
        </p:nvSpPr>
        <p:spPr>
          <a:xfrm>
            <a:off x="14192286" y="6224289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3837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25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750"/>
                            </p:stCondLst>
                            <p:childTnLst>
                              <p:par>
                                <p:cTn id="153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/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animBg="1"/>
      <p:bldP spid="8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animBg="1"/>
      <p:bldP spid="8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animBg="1"/>
      <p:bldP spid="8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animBg="1"/>
      <p:bldP spid="8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 animBg="1"/>
      <p:bldP spid="9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 animBg="1"/>
      <p:bldP spid="9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 animBg="1"/>
      <p:bldP spid="9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animBg="1"/>
      <p:bldP spid="10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2668225"/>
            <a:ext cx="3780420" cy="1048493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878870" y="2668225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989720" y="2668225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1 つの角を丸めた四角形 7"/>
          <p:cNvSpPr/>
          <p:nvPr userDrawn="1"/>
        </p:nvSpPr>
        <p:spPr>
          <a:xfrm>
            <a:off x="13100571" y="2668225"/>
            <a:ext cx="4042080" cy="1048493"/>
          </a:xfrm>
          <a:prstGeom prst="round1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037960" y="378730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037960" y="453400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528069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011158"/>
            <a:ext cx="3777078" cy="660290"/>
          </a:xfrm>
          <a:prstGeom prst="round1Rect">
            <a:avLst>
              <a:gd name="adj" fmla="val 31639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4878870" y="378730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878870" y="453400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878870" y="528069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878870" y="6011158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989720" y="378730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989720" y="453400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989720" y="528069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989720" y="6011158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3100571" y="378730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3100571" y="453400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3100571" y="528069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3100571" y="6011158"/>
            <a:ext cx="4042080" cy="660290"/>
          </a:xfrm>
          <a:prstGeom prst="round1Rect">
            <a:avLst>
              <a:gd name="adj" fmla="val 33510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4878871" y="2805869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9000490" y="2805869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086627" y="2805869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37960" y="3805046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37960" y="453400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5280697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023515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4878870" y="3822732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875528" y="455168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528" y="5298383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871452" y="604120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9007908" y="3822732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9004566" y="455168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9004566" y="5298383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9000490" y="604120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8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3100571" y="3822732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9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13097229" y="455168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3097229" y="5298383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3093153" y="604120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2739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500"/>
                            </p:stCondLst>
                            <p:childTnLst>
                              <p:par>
                                <p:cTn id="127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1890577"/>
            <a:ext cx="3780420" cy="1048493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878870" y="1890577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989720" y="1890577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1 つの角を丸めた四角形 7"/>
          <p:cNvSpPr/>
          <p:nvPr userDrawn="1"/>
        </p:nvSpPr>
        <p:spPr>
          <a:xfrm>
            <a:off x="13100571" y="1890577"/>
            <a:ext cx="4042080" cy="1048493"/>
          </a:xfrm>
          <a:prstGeom prst="round1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037960" y="3009661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037960" y="3756355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450304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037960" y="524974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37960" y="599643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743133"/>
            <a:ext cx="3777078" cy="660290"/>
          </a:xfrm>
          <a:prstGeom prst="round1Rect">
            <a:avLst>
              <a:gd name="adj" fmla="val 31639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4878870" y="3009661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878870" y="3756355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87887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487887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487887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87887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989720" y="3009661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989720" y="3756355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98972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898972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898972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98972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3100571" y="3009661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3100571" y="3756355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3100571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3100571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100571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3100571" y="6743133"/>
            <a:ext cx="4042080" cy="660290"/>
          </a:xfrm>
          <a:prstGeom prst="round1Rect">
            <a:avLst>
              <a:gd name="adj" fmla="val 33510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4878871" y="2028221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9000490" y="2028221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086627" y="2028221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37960" y="302739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37960" y="3756355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4503049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037960" y="524974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37960" y="601414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755490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4878870" y="304508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875528" y="377404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528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4878870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4883808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871452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9007908" y="304508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9004566" y="377404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9004566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9007908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9012846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9000490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8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3100571" y="304508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9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13097229" y="377404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3097229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1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13100571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2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13105509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3093153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8500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5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3000"/>
                            </p:stCondLst>
                            <p:childTnLst>
                              <p:par>
                                <p:cTn id="1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7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Tab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1890577"/>
            <a:ext cx="3780420" cy="1048493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912736" y="1890577"/>
            <a:ext cx="3029416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018081" y="1890577"/>
            <a:ext cx="3029416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1 つの角を丸めた四角形 7"/>
          <p:cNvSpPr/>
          <p:nvPr userDrawn="1"/>
        </p:nvSpPr>
        <p:spPr>
          <a:xfrm>
            <a:off x="14259561" y="1890577"/>
            <a:ext cx="2883089" cy="1048493"/>
          </a:xfrm>
          <a:prstGeom prst="round1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037960" y="3009661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037960" y="3756355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450304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037960" y="524974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37960" y="599643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743133"/>
            <a:ext cx="3777078" cy="660290"/>
          </a:xfrm>
          <a:prstGeom prst="round1Rect">
            <a:avLst>
              <a:gd name="adj" fmla="val 31639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4912736" y="3009661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912736" y="3756355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912736" y="4503049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4912736" y="524974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4912736" y="5996437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912736" y="674313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018081" y="3009661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018081" y="3756355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018081" y="4503049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8018081" y="524974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8018081" y="5996437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018081" y="674313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4259561" y="3009661"/>
            <a:ext cx="2883089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4259561" y="3756355"/>
            <a:ext cx="2883089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4259561" y="4503049"/>
            <a:ext cx="2883089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4259561" y="5249743"/>
            <a:ext cx="2883089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4259561" y="5996437"/>
            <a:ext cx="2883089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4259561" y="6743133"/>
            <a:ext cx="2883089" cy="660290"/>
          </a:xfrm>
          <a:prstGeom prst="round1Rect">
            <a:avLst>
              <a:gd name="adj" fmla="val 33510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4912737" y="2028221"/>
            <a:ext cx="3029416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8028851" y="2028221"/>
            <a:ext cx="3029416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4245617" y="2028221"/>
            <a:ext cx="288308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37960" y="302739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37960" y="3756355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4503049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037960" y="524974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37960" y="601414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755490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4912736" y="304508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909394" y="3774041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909394" y="4520735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4912736" y="5267429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4917674" y="603183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905318" y="6773176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8036269" y="304508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8032927" y="3774041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8032927" y="4520735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8036269" y="5267429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8041207" y="603183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8028851" y="6773176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8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4259561" y="3045084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9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14256219" y="3774041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4256219" y="4520735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1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14259561" y="5267429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2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14264499" y="6031834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4252143" y="6773176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6" name="正方形/長方形 75"/>
          <p:cNvSpPr/>
          <p:nvPr userDrawn="1"/>
        </p:nvSpPr>
        <p:spPr>
          <a:xfrm>
            <a:off x="11131224" y="1890577"/>
            <a:ext cx="3029416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 userDrawn="1"/>
        </p:nvSpPr>
        <p:spPr>
          <a:xfrm>
            <a:off x="11131224" y="3009661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 userDrawn="1"/>
        </p:nvSpPr>
        <p:spPr>
          <a:xfrm>
            <a:off x="11131224" y="3756355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 userDrawn="1"/>
        </p:nvSpPr>
        <p:spPr>
          <a:xfrm>
            <a:off x="11131224" y="4503049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 userDrawn="1"/>
        </p:nvSpPr>
        <p:spPr>
          <a:xfrm>
            <a:off x="11131224" y="524974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 userDrawn="1"/>
        </p:nvSpPr>
        <p:spPr>
          <a:xfrm>
            <a:off x="11131224" y="5996437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 userDrawn="1"/>
        </p:nvSpPr>
        <p:spPr>
          <a:xfrm>
            <a:off x="11131224" y="674313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3" name="テキスト プレースホルダー 11"/>
          <p:cNvSpPr>
            <a:spLocks noGrp="1"/>
          </p:cNvSpPr>
          <p:nvPr>
            <p:ph type="body" sz="quarter" idx="64" hasCustomPrompt="1"/>
          </p:nvPr>
        </p:nvSpPr>
        <p:spPr>
          <a:xfrm>
            <a:off x="11141994" y="2028221"/>
            <a:ext cx="3029416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4" name="テキスト プレースホルダー 11"/>
          <p:cNvSpPr>
            <a:spLocks noGrp="1"/>
          </p:cNvSpPr>
          <p:nvPr>
            <p:ph type="body" sz="quarter" idx="65" hasCustomPrompt="1"/>
          </p:nvPr>
        </p:nvSpPr>
        <p:spPr>
          <a:xfrm>
            <a:off x="11149412" y="304508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5" name="テキスト プレースホルダー 11"/>
          <p:cNvSpPr>
            <a:spLocks noGrp="1"/>
          </p:cNvSpPr>
          <p:nvPr>
            <p:ph type="body" sz="quarter" idx="66" hasCustomPrompt="1"/>
          </p:nvPr>
        </p:nvSpPr>
        <p:spPr>
          <a:xfrm>
            <a:off x="11146070" y="3774041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6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11146070" y="4520735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7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11149412" y="5267429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8" name="テキスト プレースホルダー 11"/>
          <p:cNvSpPr>
            <a:spLocks noGrp="1"/>
          </p:cNvSpPr>
          <p:nvPr>
            <p:ph type="body" sz="quarter" idx="69" hasCustomPrompt="1"/>
          </p:nvPr>
        </p:nvSpPr>
        <p:spPr>
          <a:xfrm>
            <a:off x="11154350" y="603183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9" name="テキスト プレースホルダー 11"/>
          <p:cNvSpPr>
            <a:spLocks noGrp="1"/>
          </p:cNvSpPr>
          <p:nvPr>
            <p:ph type="body" sz="quarter" idx="70" hasCustomPrompt="1"/>
          </p:nvPr>
        </p:nvSpPr>
        <p:spPr>
          <a:xfrm>
            <a:off x="11141994" y="6773176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4027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0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500"/>
                            </p:stCondLst>
                            <p:childTnLst>
                              <p:par>
                                <p:cTn id="1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3000"/>
                            </p:stCondLst>
                            <p:childTnLst>
                              <p:par>
                                <p:cTn id="1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3500"/>
                            </p:stCondLst>
                            <p:childTnLst>
                              <p:par>
                                <p:cTn id="216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1618481" y="3748345"/>
            <a:ext cx="5850650" cy="5850650"/>
          </a:xfrm>
          <a:prstGeom prst="ellipse">
            <a:avLst/>
          </a:prstGeo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 smtClean="0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3553761" y="4783525"/>
            <a:ext cx="2070165" cy="207016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1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1753496" y="6808685"/>
            <a:ext cx="5580620" cy="1189757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100000"/>
              </a:lnSpc>
              <a:defRPr sz="4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802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 animBg="1">
        <p:tmplLst>
          <p:tmpl>
            <p:tnLst>
              <p:par>
                <p:cTn presetID="14" presetClass="entr" presetSubtype="1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4" presetClass="entr" presetSubtype="10" fill="hold" nodeType="click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1" grpId="0"/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1890577"/>
            <a:ext cx="3780420" cy="2520000"/>
          </a:xfrm>
          <a:prstGeom prst="round1Rect">
            <a:avLst>
              <a:gd name="adj" fmla="val 6860"/>
            </a:avLst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450304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037960" y="524974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37960" y="599643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743133"/>
            <a:ext cx="3777078" cy="660290"/>
          </a:xfrm>
          <a:prstGeom prst="round1Rect">
            <a:avLst>
              <a:gd name="adj" fmla="val 29767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87887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487887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487887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87887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98972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898972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898972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98972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3100571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3100571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100571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3100571" y="6743133"/>
            <a:ext cx="4042080" cy="660290"/>
          </a:xfrm>
          <a:prstGeom prst="round1Rect">
            <a:avLst>
              <a:gd name="adj" fmla="val 27896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4503049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037960" y="524974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37960" y="601414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755490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528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4878870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4883808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871452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9004566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9007908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9012846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9000490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3097229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1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13100571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2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13105509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3093153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図プレースホルダー 15"/>
          <p:cNvSpPr>
            <a:spLocks noGrp="1"/>
          </p:cNvSpPr>
          <p:nvPr>
            <p:ph type="pic" sz="quarter" idx="64" hasCustomPrompt="1"/>
          </p:nvPr>
        </p:nvSpPr>
        <p:spPr>
          <a:xfrm>
            <a:off x="4878870" y="1890713"/>
            <a:ext cx="4042080" cy="2519362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76" name="図プレースホルダー 15"/>
          <p:cNvSpPr>
            <a:spLocks noGrp="1"/>
          </p:cNvSpPr>
          <p:nvPr>
            <p:ph type="pic" sz="quarter" idx="65" hasCustomPrompt="1"/>
          </p:nvPr>
        </p:nvSpPr>
        <p:spPr>
          <a:xfrm>
            <a:off x="8989720" y="1890577"/>
            <a:ext cx="4042080" cy="251936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77" name="図プレースホルダー 15"/>
          <p:cNvSpPr>
            <a:spLocks noGrp="1"/>
          </p:cNvSpPr>
          <p:nvPr>
            <p:ph type="pic" sz="quarter" idx="66" hasCustomPrompt="1"/>
          </p:nvPr>
        </p:nvSpPr>
        <p:spPr>
          <a:xfrm>
            <a:off x="13100571" y="1891215"/>
            <a:ext cx="4042080" cy="2519362"/>
          </a:xfrm>
          <a:prstGeom prst="round1Rect">
            <a:avLst>
              <a:gd name="adj" fmla="val 9800"/>
            </a:avLst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78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4878870" y="3785710"/>
            <a:ext cx="4042080" cy="624867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9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8989720" y="3785710"/>
            <a:ext cx="4042080" cy="624867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0" name="テキスト プレースホルダー 11"/>
          <p:cNvSpPr>
            <a:spLocks noGrp="1"/>
          </p:cNvSpPr>
          <p:nvPr>
            <p:ph type="body" sz="quarter" idx="69" hasCustomPrompt="1"/>
          </p:nvPr>
        </p:nvSpPr>
        <p:spPr>
          <a:xfrm>
            <a:off x="13100571" y="3785710"/>
            <a:ext cx="4042080" cy="624867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3" name="テキスト プレースホルダー 11"/>
          <p:cNvSpPr>
            <a:spLocks noGrp="1"/>
          </p:cNvSpPr>
          <p:nvPr>
            <p:ph type="body" sz="quarter" idx="70" hasCustomPrompt="1"/>
          </p:nvPr>
        </p:nvSpPr>
        <p:spPr>
          <a:xfrm>
            <a:off x="1556942" y="3474651"/>
            <a:ext cx="2783592" cy="567626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4" name="テキスト プレースホルダー 11"/>
          <p:cNvSpPr>
            <a:spLocks noGrp="1"/>
          </p:cNvSpPr>
          <p:nvPr>
            <p:ph type="body" sz="quarter" idx="71" hasCustomPrompt="1"/>
          </p:nvPr>
        </p:nvSpPr>
        <p:spPr>
          <a:xfrm>
            <a:off x="1696014" y="2718146"/>
            <a:ext cx="2711628" cy="534661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pic>
        <p:nvPicPr>
          <p:cNvPr id="44" name="図 4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892" y="2705099"/>
            <a:ext cx="585177" cy="585177"/>
          </a:xfrm>
          <a:prstGeom prst="rect">
            <a:avLst/>
          </a:prstGeom>
        </p:spPr>
      </p:pic>
      <p:pic>
        <p:nvPicPr>
          <p:cNvPr id="85" name="図 8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72010" y="3848432"/>
            <a:ext cx="585177" cy="58517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0985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2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75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425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4750"/>
                            </p:stCondLst>
                            <p:childTnLst>
                              <p:par>
                                <p:cTn id="140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  <p:bldP spid="14" grpId="0" animBg="1"/>
      <p:bldP spid="19" grpId="0" animBg="1"/>
      <p:bldP spid="20" grpId="0" animBg="1"/>
      <p:bldP spid="21" grpId="0" animBg="1"/>
      <p:bldP spid="22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2" grpId="0" animBg="1"/>
      <p:bldP spid="33" grpId="0" animBg="1"/>
      <p:bldP spid="34" grpId="0" animBg="1"/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76" grpId="0"/>
      <p:bldP spid="77" grpId="0"/>
      <p:bldP spid="7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b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円/楕円 26"/>
          <p:cNvSpPr/>
          <p:nvPr userDrawn="1"/>
        </p:nvSpPr>
        <p:spPr>
          <a:xfrm>
            <a:off x="14198282" y="6213600"/>
            <a:ext cx="1188926" cy="118892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 userDrawn="1"/>
        </p:nvSpPr>
        <p:spPr>
          <a:xfrm>
            <a:off x="13530104" y="1966361"/>
            <a:ext cx="1037296" cy="103729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 userDrawn="1"/>
        </p:nvSpPr>
        <p:spPr>
          <a:xfrm>
            <a:off x="3060880" y="1810202"/>
            <a:ext cx="902281" cy="9022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5109198" y="5722650"/>
            <a:ext cx="1025291" cy="102529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 userDrawn="1"/>
        </p:nvSpPr>
        <p:spPr>
          <a:xfrm>
            <a:off x="495076" y="6032126"/>
            <a:ext cx="1482480" cy="1482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4712150" y="2938255"/>
            <a:ext cx="3297041" cy="329704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0808391" y="1666041"/>
            <a:ext cx="3375375" cy="33753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11123426" y="3929158"/>
            <a:ext cx="4004652" cy="400465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161915" y="2038155"/>
            <a:ext cx="3130641" cy="313064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1222326" y="4018375"/>
            <a:ext cx="3533742" cy="353374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3293349" y="1588105"/>
            <a:ext cx="4004652" cy="400465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6662184" y="2803240"/>
            <a:ext cx="4904752" cy="4904752"/>
          </a:xfrm>
          <a:prstGeom prst="ellips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93649" y="7843800"/>
            <a:ext cx="13298280" cy="171019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280296" y="4308267"/>
            <a:ext cx="3724232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7117980" y="5098495"/>
            <a:ext cx="4005445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1600776" y="4918475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438461" y="5708703"/>
            <a:ext cx="34203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3747800" y="2530382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3585485" y="3320610"/>
            <a:ext cx="34203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99075" y="5326819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12313" y="3085967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0905956" y="2930720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770548" y="4200173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7343006" y="1750498"/>
            <a:ext cx="902281" cy="9022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17066364" y="6007589"/>
            <a:ext cx="1188926" cy="118892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423117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6" grpId="0" animBg="1"/>
      <p:bldP spid="28" grpId="0" animBg="1"/>
      <p:bldP spid="25" grpId="0" animBg="1"/>
      <p:bldP spid="29" grpId="0" animBg="1"/>
      <p:bldP spid="11" grpId="0" animBg="1"/>
      <p:bldP spid="10" grpId="0" animBg="1"/>
      <p:bldP spid="9" grpId="0" animBg="1"/>
      <p:bldP spid="8" grpId="0" animBg="1"/>
      <p:bldP spid="7" grpId="0" animBg="1"/>
      <p:bldP spid="5" grpId="0" animBg="1"/>
      <p:bldP spid="6" grpId="0" animBg="1"/>
      <p:bldP spid="12" grpId="0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30" grpId="0" animBg="1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266" y="2537877"/>
            <a:ext cx="1770720" cy="5119693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931" y="2440526"/>
            <a:ext cx="1462282" cy="5217046"/>
          </a:xfrm>
          <a:prstGeom prst="rect">
            <a:avLst/>
          </a:prstGeom>
          <a:effectLst>
            <a:outerShdw blurRad="76200" dist="88900" dir="13500000" sy="23000" kx="1200000" algn="br" rotWithShape="0">
              <a:prstClr val="black">
                <a:alpha val="20000"/>
              </a:prstClr>
            </a:outerShdw>
          </a:effectLst>
        </p:spPr>
      </p:pic>
      <p:grpSp>
        <p:nvGrpSpPr>
          <p:cNvPr id="7" name="グループ化 6"/>
          <p:cNvGrpSpPr/>
          <p:nvPr userDrawn="1"/>
        </p:nvGrpSpPr>
        <p:grpSpPr>
          <a:xfrm>
            <a:off x="1267331" y="1869009"/>
            <a:ext cx="4793032" cy="1935215"/>
            <a:chOff x="792895" y="118306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8" name="正方形/長方形 7"/>
            <p:cNvSpPr/>
            <p:nvPr userDrawn="1"/>
          </p:nvSpPr>
          <p:spPr>
            <a:xfrm>
              <a:off x="792895" y="118306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" name="二等辺三角形 8"/>
            <p:cNvSpPr/>
            <p:nvPr userDrawn="1"/>
          </p:nvSpPr>
          <p:spPr>
            <a:xfrm rot="5400000">
              <a:off x="5124176" y="2488148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" name="グループ化 9"/>
          <p:cNvGrpSpPr/>
          <p:nvPr userDrawn="1"/>
        </p:nvGrpSpPr>
        <p:grpSpPr>
          <a:xfrm>
            <a:off x="1267331" y="4929349"/>
            <a:ext cx="4793032" cy="1935215"/>
            <a:chOff x="792895" y="424340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1" name="正方形/長方形 10"/>
            <p:cNvSpPr/>
            <p:nvPr userDrawn="1"/>
          </p:nvSpPr>
          <p:spPr>
            <a:xfrm>
              <a:off x="792895" y="424340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二等辺三角形 11"/>
            <p:cNvSpPr/>
            <p:nvPr userDrawn="1"/>
          </p:nvSpPr>
          <p:spPr>
            <a:xfrm rot="5400000">
              <a:off x="5124176" y="4459564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3" name="グループ化 12"/>
          <p:cNvGrpSpPr/>
          <p:nvPr userDrawn="1"/>
        </p:nvGrpSpPr>
        <p:grpSpPr>
          <a:xfrm rot="10800000">
            <a:off x="11978521" y="4929349"/>
            <a:ext cx="4793032" cy="1935215"/>
            <a:chOff x="792895" y="118306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4" name="正方形/長方形 13"/>
            <p:cNvSpPr/>
            <p:nvPr userDrawn="1"/>
          </p:nvSpPr>
          <p:spPr>
            <a:xfrm>
              <a:off x="792895" y="118306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二等辺三角形 14"/>
            <p:cNvSpPr/>
            <p:nvPr userDrawn="1"/>
          </p:nvSpPr>
          <p:spPr>
            <a:xfrm rot="5400000">
              <a:off x="5124176" y="2488148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" name="グループ化 15"/>
          <p:cNvGrpSpPr/>
          <p:nvPr userDrawn="1"/>
        </p:nvGrpSpPr>
        <p:grpSpPr>
          <a:xfrm rot="10800000">
            <a:off x="11980312" y="1868654"/>
            <a:ext cx="4793032" cy="1935215"/>
            <a:chOff x="792895" y="424340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7" name="正方形/長方形 16"/>
            <p:cNvSpPr/>
            <p:nvPr userDrawn="1"/>
          </p:nvSpPr>
          <p:spPr>
            <a:xfrm>
              <a:off x="792895" y="424340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二等辺三角形 17"/>
            <p:cNvSpPr/>
            <p:nvPr userDrawn="1"/>
          </p:nvSpPr>
          <p:spPr>
            <a:xfrm rot="5400000">
              <a:off x="5124176" y="4459564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361568" y="1996094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361568" y="5084048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2338561" y="2003668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392020" y="5084048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3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93649" y="7843800"/>
            <a:ext cx="132982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7390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8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2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円/楕円 4"/>
          <p:cNvSpPr/>
          <p:nvPr userDrawn="1"/>
        </p:nvSpPr>
        <p:spPr>
          <a:xfrm>
            <a:off x="5992856" y="2443200"/>
            <a:ext cx="6300700" cy="63007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>
            <a:spLocks noChangeAspect="1"/>
          </p:cNvSpPr>
          <p:nvPr userDrawn="1"/>
        </p:nvSpPr>
        <p:spPr>
          <a:xfrm>
            <a:off x="5992856" y="2443200"/>
            <a:ext cx="6300700" cy="63007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円/楕円 9"/>
          <p:cNvSpPr>
            <a:spLocks noChangeAspect="1"/>
          </p:cNvSpPr>
          <p:nvPr userDrawn="1"/>
        </p:nvSpPr>
        <p:spPr>
          <a:xfrm>
            <a:off x="6399353" y="3256194"/>
            <a:ext cx="5487706" cy="548770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>
            <a:spLocks noChangeAspect="1"/>
          </p:cNvSpPr>
          <p:nvPr userDrawn="1"/>
        </p:nvSpPr>
        <p:spPr>
          <a:xfrm>
            <a:off x="6805850" y="4069187"/>
            <a:ext cx="4674713" cy="4674713"/>
          </a:xfrm>
          <a:prstGeom prst="ellips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>
            <a:spLocks noChangeAspect="1"/>
          </p:cNvSpPr>
          <p:nvPr userDrawn="1"/>
        </p:nvSpPr>
        <p:spPr>
          <a:xfrm>
            <a:off x="7212347" y="4882181"/>
            <a:ext cx="3861719" cy="3861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7618843" y="5695174"/>
            <a:ext cx="3048726" cy="304872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8025340" y="6508168"/>
            <a:ext cx="2235732" cy="22357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013777" y="7337131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13777" y="5821478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8013777" y="5008485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013777" y="4141776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8013777" y="3331686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013777" y="2521596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 flipH="1">
            <a:off x="10268332" y="2836631"/>
            <a:ext cx="2617548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 userDrawn="1"/>
        </p:nvCxnSpPr>
        <p:spPr>
          <a:xfrm flipH="1">
            <a:off x="5490542" y="3691726"/>
            <a:ext cx="2527539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 userDrawn="1"/>
        </p:nvCxnSpPr>
        <p:spPr>
          <a:xfrm flipH="1">
            <a:off x="10358341" y="4501816"/>
            <a:ext cx="2527539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 userDrawn="1"/>
        </p:nvCxnSpPr>
        <p:spPr>
          <a:xfrm flipH="1">
            <a:off x="5497801" y="5356911"/>
            <a:ext cx="2527539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 userDrawn="1"/>
        </p:nvCxnSpPr>
        <p:spPr>
          <a:xfrm flipH="1">
            <a:off x="10216069" y="6167001"/>
            <a:ext cx="2669811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 userDrawn="1"/>
        </p:nvCxnSpPr>
        <p:spPr>
          <a:xfrm flipH="1">
            <a:off x="5497801" y="6977091"/>
            <a:ext cx="2925325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3013636" y="3017852"/>
            <a:ext cx="4860540" cy="8989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3013636" y="2476591"/>
            <a:ext cx="4860540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3013636" y="4683037"/>
            <a:ext cx="4860540" cy="8989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3013636" y="4141776"/>
            <a:ext cx="4860540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3013636" y="6348221"/>
            <a:ext cx="4860540" cy="8989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3013636" y="5806960"/>
            <a:ext cx="4860540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637261" y="3885412"/>
            <a:ext cx="4860540" cy="89890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637261" y="3344151"/>
            <a:ext cx="4860540" cy="645023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637261" y="5550597"/>
            <a:ext cx="4860540" cy="89890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637261" y="5009336"/>
            <a:ext cx="4860540" cy="645023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637261" y="7215781"/>
            <a:ext cx="4860540" cy="89890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6674520"/>
            <a:ext cx="4860540" cy="645023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8441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00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0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0" grpId="0" animBg="1"/>
      <p:bldP spid="9" grpId="0" animBg="1"/>
      <p:bldP spid="8" grpId="0" animBg="1"/>
      <p:bldP spid="7" grpId="0" animBg="1"/>
      <p:bldP spid="6" grpId="0" animBg="1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33" grpId="0"/>
      <p:bldP spid="34" grpId="0"/>
      <p:bldP spid="35" grpId="0"/>
      <p:bldP spid="36" grpId="0"/>
      <p:bldP spid="37" grpId="0"/>
      <p:bldP spid="3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07291" y="1966589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642706" y="1678115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822726" y="1678115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07291" y="3530513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4642706" y="3242039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4822726" y="3242039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07291" y="5094437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4642706" y="4805963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4822726" y="4805963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907291" y="6658361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642706" y="6369887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4822726" y="6369887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907291" y="8222284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642706" y="7933810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4822726" y="7933810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5649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50"/>
                            </p:stCondLst>
                            <p:childTnLst>
                              <p:par>
                                <p:cTn id="5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93649" y="7843800"/>
            <a:ext cx="132982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2493649" y="7167104"/>
            <a:ext cx="13298280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70882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98488" y="7798795"/>
            <a:ext cx="7762453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98488" y="7167104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491699" y="7790558"/>
            <a:ext cx="7762453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491699" y="7158867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89409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2 Column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491699" y="6540276"/>
            <a:ext cx="7762453" cy="206860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491699" y="5908586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491699" y="3209905"/>
            <a:ext cx="7762453" cy="206860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491699" y="2578215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9224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877676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62286" y="2758235"/>
            <a:ext cx="16741860" cy="1664619"/>
          </a:xfrm>
          <a:prstGeom prst="rect">
            <a:avLst/>
          </a:prstGeom>
        </p:spPr>
        <p:txBody>
          <a:bodyPr anchor="b"/>
          <a:lstStyle>
            <a:lvl1pPr algn="ctr">
              <a:defRPr sz="9600"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14314" y="4288405"/>
            <a:ext cx="16057784" cy="900100"/>
          </a:xfrm>
        </p:spPr>
        <p:txBody>
          <a:bodyPr anchor="t">
            <a:noAutofit/>
          </a:bodyPr>
          <a:lstStyle>
            <a:lvl1pPr algn="ctr">
              <a:defRPr sz="4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104424" y="6133610"/>
            <a:ext cx="14077564" cy="247527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2623107" y="5638555"/>
            <a:ext cx="13040199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5891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0" y="0"/>
            <a:ext cx="18286413" cy="51435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7271" y="1228065"/>
            <a:ext cx="16831870" cy="2459238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27272" y="3405437"/>
            <a:ext cx="16831870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5143500"/>
            <a:ext cx="18286413" cy="51435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="" xmlns:p14="http://schemas.microsoft.com/office/powerpoint/2010/main" val="411834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772276" y="2173170"/>
            <a:ext cx="5809079" cy="5809583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963207" y="2364118"/>
            <a:ext cx="5427217" cy="542768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117981" y="1768125"/>
            <a:ext cx="10351150" cy="1191125"/>
          </a:xfrm>
          <a:prstGeom prst="rect">
            <a:avLst/>
          </a:prstGeom>
        </p:spPr>
        <p:txBody>
          <a:bodyPr anchor="b"/>
          <a:lstStyle>
            <a:lvl1pPr algn="l">
              <a:defRPr sz="5400" spc="1500" baseline="0"/>
            </a:lvl1pPr>
          </a:lstStyle>
          <a:p>
            <a:r>
              <a:rPr lang="en-US" altLang="ja-JP" dirty="0" smtClean="0"/>
              <a:t>NAME HERE</a:t>
            </a:r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072976" y="2983261"/>
            <a:ext cx="10351150" cy="256528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9101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0"/>
            <a:ext cx="3676815" cy="102870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772276" y="2173170"/>
            <a:ext cx="5809079" cy="5809583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963207" y="2364118"/>
            <a:ext cx="5427217" cy="542768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117981" y="1543100"/>
            <a:ext cx="10351150" cy="1169564"/>
          </a:xfrm>
          <a:prstGeom prst="rect">
            <a:avLst/>
          </a:prstGeom>
        </p:spPr>
        <p:txBody>
          <a:bodyPr anchor="b"/>
          <a:lstStyle>
            <a:lvl1pPr algn="l">
              <a:defRPr sz="5400" spc="1500" baseline="0"/>
            </a:lvl1pPr>
          </a:lstStyle>
          <a:p>
            <a:r>
              <a:rPr lang="en-US" altLang="ja-JP" dirty="0" smtClean="0"/>
              <a:t>NAME HERE</a:t>
            </a:r>
            <a:endParaRPr kumimoji="1" lang="ja-JP" altLang="en-US" dirty="0"/>
          </a:p>
        </p:txBody>
      </p:sp>
      <p:sp>
        <p:nvSpPr>
          <p:cNvPr id="2" name="ホームベース 1"/>
          <p:cNvSpPr/>
          <p:nvPr userDrawn="1"/>
        </p:nvSpPr>
        <p:spPr>
          <a:xfrm>
            <a:off x="7133339" y="308933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613036" y="3472680"/>
            <a:ext cx="954106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613036" y="2893250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7133339" y="479952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613036" y="5182870"/>
            <a:ext cx="954106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7613036" y="4603440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altLang="ja-JP" dirty="0"/>
          </a:p>
        </p:txBody>
      </p:sp>
    </p:spTree>
    <p:extLst>
      <p:ext uri="{BB962C8B-B14F-4D97-AF65-F5344CB8AC3E}">
        <p14:creationId xmlns="" xmlns:p14="http://schemas.microsoft.com/office/powerpoint/2010/main" val="217555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800"/>
                            </p:stCondLst>
                            <p:childTnLst>
                              <p:par>
                                <p:cTn id="4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  <p:bldP spid="6" grpId="0"/>
      <p:bldP spid="7" grpId="0"/>
      <p:bldP spid="2" grpId="0" animBg="1"/>
      <p:bldP spid="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17065166" y="9251885"/>
            <a:ext cx="405045" cy="1035115"/>
          </a:xfrm>
          <a:prstGeom prst="rect">
            <a:avLst/>
          </a:prstGeom>
          <a:solidFill>
            <a:schemeClr val="bg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0" y="8204135"/>
            <a:ext cx="18286413" cy="20955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72276" y="1271022"/>
            <a:ext cx="5809079" cy="5809583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963207" y="1461970"/>
            <a:ext cx="5427217" cy="542768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117981" y="901252"/>
            <a:ext cx="10351150" cy="1814061"/>
          </a:xfrm>
          <a:prstGeom prst="rect">
            <a:avLst/>
          </a:prstGeom>
        </p:spPr>
        <p:txBody>
          <a:bodyPr anchor="b"/>
          <a:lstStyle>
            <a:lvl1pPr algn="l">
              <a:defRPr sz="9600" spc="600" baseline="0"/>
            </a:lvl1pPr>
          </a:lstStyle>
          <a:p>
            <a:r>
              <a:rPr lang="en-US" altLang="ja-JP" dirty="0" smtClean="0"/>
              <a:t>NAME HERE</a:t>
            </a:r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123775" y="2387210"/>
            <a:ext cx="10345355" cy="990542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44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085676" y="5714552"/>
            <a:ext cx="10351150" cy="176574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2" name="円/楕円 1"/>
          <p:cNvSpPr/>
          <p:nvPr userDrawn="1"/>
        </p:nvSpPr>
        <p:spPr>
          <a:xfrm>
            <a:off x="7150098" y="3515412"/>
            <a:ext cx="1966913" cy="1966913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9639298" y="3515411"/>
            <a:ext cx="1966913" cy="1966913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2128498" y="3515411"/>
            <a:ext cx="1966913" cy="1966913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276176" y="3996482"/>
            <a:ext cx="1726537" cy="99054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2248685" y="4003597"/>
            <a:ext cx="1726537" cy="99054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759485" y="3998013"/>
            <a:ext cx="1726537" cy="99054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3286147" y="8711104"/>
            <a:ext cx="836737" cy="8367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4120247" y="8622205"/>
            <a:ext cx="3169454" cy="105410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7656617" y="8711104"/>
            <a:ext cx="836737" cy="8367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8490717" y="8634905"/>
            <a:ext cx="3169454" cy="105410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31" hasCustomPrompt="1"/>
          </p:nvPr>
        </p:nvSpPr>
        <p:spPr>
          <a:xfrm>
            <a:off x="12025417" y="8711104"/>
            <a:ext cx="836737" cy="8367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859517" y="8622205"/>
            <a:ext cx="3169454" cy="105410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4744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5" grpId="0" animBg="1"/>
      <p:bldP spid="6" grpId="0"/>
      <p:bldP spid="7" grpId="0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id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862286" y="5593550"/>
            <a:ext cx="16606845" cy="1011105"/>
          </a:xfrm>
          <a:prstGeom prst="rect">
            <a:avLst/>
          </a:prstGeom>
        </p:spPr>
        <p:txBody>
          <a:bodyPr anchor="b"/>
          <a:lstStyle>
            <a:lvl1pPr algn="ctr">
              <a:defRPr sz="5400" spc="1500" baseline="0"/>
            </a:lvl1pPr>
          </a:lstStyle>
          <a:p>
            <a:r>
              <a:rPr lang="en-US" altLang="ja-JP" dirty="0" smtClean="0"/>
              <a:t>NAME HERE</a:t>
            </a:r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623106" y="7573772"/>
            <a:ext cx="13040199" cy="1530168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6802946" y="777992"/>
            <a:ext cx="4631885" cy="4632286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7005046" y="980110"/>
            <a:ext cx="4227685" cy="4228051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Image</a:t>
            </a:r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594582" y="6493650"/>
            <a:ext cx="13097249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12" name="直線コネクタ 11"/>
          <p:cNvCxnSpPr/>
          <p:nvPr userDrawn="1"/>
        </p:nvCxnSpPr>
        <p:spPr>
          <a:xfrm>
            <a:off x="2623107" y="7393750"/>
            <a:ext cx="13040199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27140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6" presetClass="entr" presetSubtype="37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/>
      <p:bldP spid="1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547252" y="3343301"/>
            <a:ext cx="7470830" cy="3555394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ts val="9000"/>
              </a:lnSpc>
              <a:defRPr sz="9600" spc="6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8245165" y="3163280"/>
            <a:ext cx="90010" cy="3555395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513136" y="3320797"/>
            <a:ext cx="8505945" cy="32403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3026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2443200"/>
            <a:ext cx="16057784" cy="1763774"/>
          </a:xfrm>
        </p:spPr>
        <p:txBody>
          <a:bodyPr anchor="b">
            <a:noAutofit/>
          </a:bodyPr>
          <a:lstStyle>
            <a:lvl1pPr algn="ctr"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4423420"/>
            <a:ext cx="16057784" cy="324036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8703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5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Word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/楕円 16"/>
          <p:cNvSpPr/>
          <p:nvPr userDrawn="1"/>
        </p:nvSpPr>
        <p:spPr>
          <a:xfrm>
            <a:off x="939800" y="1788632"/>
            <a:ext cx="6572725" cy="6572725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 userDrawn="1"/>
        </p:nvSpPr>
        <p:spPr>
          <a:xfrm>
            <a:off x="1939273" y="2788105"/>
            <a:ext cx="4573781" cy="4573781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108091" y="2983260"/>
            <a:ext cx="9451050" cy="436548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1132316" y="3838355"/>
            <a:ext cx="6480720" cy="2655295"/>
          </a:xfrm>
          <a:prstGeom prst="rect">
            <a:avLst/>
          </a:prstGeom>
        </p:spPr>
        <p:txBody>
          <a:bodyPr anchor="ctr"/>
          <a:lstStyle>
            <a:lvl1pPr algn="ctr">
              <a:defRPr sz="6600" spc="1500" baseline="0"/>
            </a:lvl1pPr>
          </a:lstStyle>
          <a:p>
            <a:r>
              <a:rPr lang="en-US" altLang="ja-JP" dirty="0" smtClean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="" xmlns:p14="http://schemas.microsoft.com/office/powerpoint/2010/main" val="312080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 flipV="1">
            <a:off x="2393174" y="1835920"/>
            <a:ext cx="12735697" cy="721689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3501904">
            <a:off x="-1694619" y="10183702"/>
            <a:ext cx="1434756" cy="1434756"/>
          </a:xfrm>
          <a:prstGeom prst="rect">
            <a:avLst/>
          </a:prstGeom>
        </p:spPr>
      </p:pic>
      <p:sp>
        <p:nvSpPr>
          <p:cNvPr id="13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648151" y="5638555"/>
            <a:ext cx="8682531" cy="1808779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648151" y="7483760"/>
            <a:ext cx="8682531" cy="157517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grpSp>
        <p:nvGrpSpPr>
          <p:cNvPr id="20" name="グループ化 19"/>
          <p:cNvGrpSpPr/>
          <p:nvPr userDrawn="1"/>
        </p:nvGrpSpPr>
        <p:grpSpPr>
          <a:xfrm>
            <a:off x="2483247" y="6718675"/>
            <a:ext cx="3914654" cy="585065"/>
            <a:chOff x="4732716" y="5998594"/>
            <a:chExt cx="2970330" cy="443931"/>
          </a:xfrm>
        </p:grpSpPr>
        <p:sp>
          <p:nvSpPr>
            <p:cNvPr id="18" name="直角三角形 17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2572476" y="6690241"/>
            <a:ext cx="281710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grpSp>
        <p:nvGrpSpPr>
          <p:cNvPr id="22" name="グループ化 21"/>
          <p:cNvGrpSpPr/>
          <p:nvPr userDrawn="1"/>
        </p:nvGrpSpPr>
        <p:grpSpPr>
          <a:xfrm>
            <a:off x="6173657" y="4631875"/>
            <a:ext cx="3914654" cy="585065"/>
            <a:chOff x="4732716" y="5998594"/>
            <a:chExt cx="2970330" cy="443931"/>
          </a:xfrm>
        </p:grpSpPr>
        <p:sp>
          <p:nvSpPr>
            <p:cNvPr id="23" name="直角三角形 22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6262886" y="4603441"/>
            <a:ext cx="281710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grpSp>
        <p:nvGrpSpPr>
          <p:cNvPr id="26" name="グループ化 25"/>
          <p:cNvGrpSpPr/>
          <p:nvPr userDrawn="1"/>
        </p:nvGrpSpPr>
        <p:grpSpPr>
          <a:xfrm>
            <a:off x="9999082" y="2471634"/>
            <a:ext cx="3914654" cy="585065"/>
            <a:chOff x="4732716" y="5998594"/>
            <a:chExt cx="2970330" cy="443931"/>
          </a:xfrm>
        </p:grpSpPr>
        <p:sp>
          <p:nvSpPr>
            <p:cNvPr id="27" name="直角三角形 26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088311" y="2443200"/>
            <a:ext cx="281710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02345" y="5503951"/>
            <a:ext cx="5138397" cy="848975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5174939" y="3436958"/>
            <a:ext cx="5138397" cy="848975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9000364" y="1273070"/>
            <a:ext cx="5138397" cy="848975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67231" y="6133610"/>
            <a:ext cx="6120679" cy="58506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4147651" y="4063381"/>
            <a:ext cx="6120679" cy="58506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973076" y="1903140"/>
            <a:ext cx="6120679" cy="58506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30" name="直線コネクタ 29"/>
          <p:cNvCxnSpPr/>
          <p:nvPr userDrawn="1"/>
        </p:nvCxnSpPr>
        <p:spPr>
          <a:xfrm>
            <a:off x="8603146" y="7393750"/>
            <a:ext cx="96832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94775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2231 -0.927 L 0.09315 -0.0872 " pathEditMode="fixed" rAng="0" ptsTypes="AA">
                                      <p:cBhvr>
                                        <p:cTn id="6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458" y="4199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Word - 4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円/楕円 25"/>
          <p:cNvSpPr/>
          <p:nvPr userDrawn="1"/>
        </p:nvSpPr>
        <p:spPr>
          <a:xfrm>
            <a:off x="939800" y="1788632"/>
            <a:ext cx="6572725" cy="6572725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 userDrawn="1"/>
        </p:nvSpPr>
        <p:spPr>
          <a:xfrm>
            <a:off x="1939273" y="2788105"/>
            <a:ext cx="4573781" cy="4573781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0088310" y="1543100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9953295" y="1453090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1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748051" y="1858135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088310" y="3478315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13" name="直線コネクタ 12"/>
          <p:cNvCxnSpPr/>
          <p:nvPr userDrawn="1"/>
        </p:nvCxnSpPr>
        <p:spPr>
          <a:xfrm>
            <a:off x="9953295" y="3388305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プレースホルダー 11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7748051" y="3793350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0088310" y="5413530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16" name="直線コネクタ 15"/>
          <p:cNvCxnSpPr/>
          <p:nvPr userDrawn="1"/>
        </p:nvCxnSpPr>
        <p:spPr>
          <a:xfrm>
            <a:off x="9953295" y="5323520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プレースホルダー 1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7748051" y="5728565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0088310" y="7393466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>
            <a:off x="9953295" y="7303456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11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7748051" y="7708501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1132316" y="3838355"/>
            <a:ext cx="6480720" cy="2655295"/>
          </a:xfrm>
          <a:prstGeom prst="rect">
            <a:avLst/>
          </a:prstGeom>
        </p:spPr>
        <p:txBody>
          <a:bodyPr anchor="ctr"/>
          <a:lstStyle>
            <a:lvl1pPr algn="ctr">
              <a:defRPr sz="6600" spc="1500" baseline="0"/>
            </a:lvl1pPr>
          </a:lstStyle>
          <a:p>
            <a:r>
              <a:rPr lang="en-US" altLang="ja-JP" dirty="0" smtClean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="" xmlns:p14="http://schemas.microsoft.com/office/powerpoint/2010/main" val="1876814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7" grpId="0"/>
      <p:bldP spid="11" grpId="0"/>
      <p:bldP spid="12" grpId="0"/>
      <p:bldP spid="14" grpId="0"/>
      <p:bldP spid="15" grpId="0"/>
      <p:bldP spid="17" grpId="0"/>
      <p:bldP spid="18" grpId="0"/>
      <p:bldP spid="20" grpId="0"/>
      <p:bldP spid="21" grpId="0"/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0500547" cy="10287000"/>
          </a:xfrm>
          <a:custGeom>
            <a:avLst/>
            <a:gdLst/>
            <a:ahLst/>
            <a:cxnLst/>
            <a:rect l="l" t="t" r="r" b="b"/>
            <a:pathLst>
              <a:path w="10500547" h="10287000">
                <a:moveTo>
                  <a:pt x="0" y="0"/>
                </a:moveTo>
                <a:lnTo>
                  <a:pt x="7928797" y="0"/>
                </a:lnTo>
                <a:lnTo>
                  <a:pt x="10500547" y="10287000"/>
                </a:lnTo>
                <a:lnTo>
                  <a:pt x="0" y="10287000"/>
                </a:lnTo>
                <a:close/>
              </a:path>
            </a:pathLst>
          </a:cu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14"/>
          <p:cNvSpPr>
            <a:spLocks noGrp="1"/>
          </p:cNvSpPr>
          <p:nvPr>
            <p:ph type="pic" sz="quarter" idx="13" hasCustomPrompt="1"/>
          </p:nvPr>
        </p:nvSpPr>
        <p:spPr>
          <a:xfrm>
            <a:off x="8063086" y="3208285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288111" y="3208285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683264" y="3163280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863286" y="3658335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9" name="図プレースホルダー 14"/>
          <p:cNvSpPr>
            <a:spLocks noGrp="1"/>
          </p:cNvSpPr>
          <p:nvPr>
            <p:ph type="pic" sz="quarter" idx="18" hasCustomPrompt="1"/>
          </p:nvPr>
        </p:nvSpPr>
        <p:spPr>
          <a:xfrm>
            <a:off x="8423126" y="4648444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648151" y="4648444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0043304" y="4603439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223326" y="5098494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4" name="図プレースホルダー 14"/>
          <p:cNvSpPr>
            <a:spLocks noGrp="1"/>
          </p:cNvSpPr>
          <p:nvPr>
            <p:ph type="pic" sz="quarter" idx="23" hasCustomPrompt="1"/>
          </p:nvPr>
        </p:nvSpPr>
        <p:spPr>
          <a:xfrm>
            <a:off x="8783166" y="6088606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008191" y="6088606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0403344" y="6043601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583366" y="6538656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8" name="図プレースホルダー 14"/>
          <p:cNvSpPr>
            <a:spLocks noGrp="1"/>
          </p:cNvSpPr>
          <p:nvPr>
            <p:ph type="pic" sz="quarter" idx="27" hasCustomPrompt="1"/>
          </p:nvPr>
        </p:nvSpPr>
        <p:spPr>
          <a:xfrm>
            <a:off x="9143206" y="7528765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9368231" y="7528765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763384" y="7483760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0943406" y="7978815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8783166" y="507985"/>
            <a:ext cx="8865985" cy="1178709"/>
          </a:xfrm>
        </p:spPr>
        <p:txBody>
          <a:bodyPr anchor="b">
            <a:noAutofit/>
          </a:bodyPr>
          <a:lstStyle>
            <a:lvl1pPr algn="l"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8783165" y="1633110"/>
            <a:ext cx="8865985" cy="11251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768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/>
      <p:bldP spid="19" grpId="0" animBg="1"/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/>
      <p:bldP spid="24" grpId="0" animBg="1"/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/>
      <p:bldP spid="27" grpId="0"/>
      <p:bldP spid="28" grpId="0" animBg="1"/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/>
      <p:bldP spid="31" grpId="0"/>
      <p:bldP spid="33" grpId="0"/>
      <p:bldP spid="34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718300"/>
            <a:ext cx="18286413" cy="990600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defRPr sz="40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2" hasCustomPrompt="1"/>
          </p:nvPr>
        </p:nvSpPr>
        <p:spPr>
          <a:xfrm>
            <a:off x="-794" y="7708784"/>
            <a:ext cx="18286413" cy="2578215"/>
          </a:xfrm>
          <a:solidFill>
            <a:schemeClr val="tx2">
              <a:alpha val="69000"/>
            </a:scheme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214919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uiExpand="1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uiExpand="1" build="allAtOnce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9142412" y="0"/>
            <a:ext cx="1" cy="10287000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8973504" y="280324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9458241" y="2353190"/>
            <a:ext cx="6930769" cy="630070"/>
            <a:chOff x="9458241" y="1768125"/>
            <a:chExt cx="6930769" cy="630070"/>
          </a:xfrm>
        </p:grpSpPr>
        <p:sp>
          <p:nvSpPr>
            <p:cNvPr id="13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763386" y="224969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718381" y="298326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altLang="ja-JP" dirty="0" smtClean="0"/>
          </a:p>
          <a:p>
            <a:pPr lvl="0"/>
            <a:endParaRPr lang="en-US" altLang="ja-JP" dirty="0" smtClean="0"/>
          </a:p>
        </p:txBody>
      </p:sp>
      <p:sp>
        <p:nvSpPr>
          <p:cNvPr id="16" name="円/楕円 15"/>
          <p:cNvSpPr/>
          <p:nvPr userDrawn="1"/>
        </p:nvSpPr>
        <p:spPr>
          <a:xfrm>
            <a:off x="8973504" y="5008485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 rot="10800000" flipV="1">
            <a:off x="1852397" y="4603440"/>
            <a:ext cx="6930769" cy="630070"/>
            <a:chOff x="9458241" y="1768125"/>
            <a:chExt cx="6930769" cy="630070"/>
          </a:xfrm>
        </p:grpSpPr>
        <p:sp>
          <p:nvSpPr>
            <p:cNvPr id="19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257442" y="4513430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2302447" y="5246996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altLang="ja-JP" dirty="0" smtClean="0"/>
          </a:p>
          <a:p>
            <a:pPr lvl="0"/>
            <a:endParaRPr lang="en-US" altLang="ja-JP" dirty="0" smtClean="0"/>
          </a:p>
        </p:txBody>
      </p:sp>
      <p:sp>
        <p:nvSpPr>
          <p:cNvPr id="23" name="円/楕円 22"/>
          <p:cNvSpPr/>
          <p:nvPr userDrawn="1"/>
        </p:nvSpPr>
        <p:spPr>
          <a:xfrm>
            <a:off x="8973504" y="712372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24" name="グループ化 23"/>
          <p:cNvGrpSpPr/>
          <p:nvPr userDrawn="1"/>
        </p:nvGrpSpPr>
        <p:grpSpPr>
          <a:xfrm>
            <a:off x="9458241" y="6673670"/>
            <a:ext cx="6930769" cy="630070"/>
            <a:chOff x="9458241" y="1768125"/>
            <a:chExt cx="6930769" cy="630070"/>
          </a:xfrm>
        </p:grpSpPr>
        <p:sp>
          <p:nvSpPr>
            <p:cNvPr id="25" name="平行四辺形 24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平行四辺形 25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763386" y="657017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718381" y="730374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altLang="ja-JP" dirty="0" smtClean="0"/>
          </a:p>
          <a:p>
            <a:pPr lvl="0"/>
            <a:endParaRPr lang="en-US" altLang="ja-JP" dirty="0" smtClean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37261" y="372970"/>
            <a:ext cx="7045907" cy="1358729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37261" y="1768125"/>
            <a:ext cx="7045907" cy="22502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31" name="直線コネクタ 30"/>
          <p:cNvCxnSpPr/>
          <p:nvPr userDrawn="1"/>
        </p:nvCxnSpPr>
        <p:spPr>
          <a:xfrm>
            <a:off x="0" y="1678115"/>
            <a:ext cx="7793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円/楕円 32"/>
          <p:cNvSpPr/>
          <p:nvPr userDrawn="1"/>
        </p:nvSpPr>
        <p:spPr>
          <a:xfrm>
            <a:off x="8714865" y="8833910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558141" y="8949482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0000</a:t>
            </a:r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714865" y="507985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8558141" y="623557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0000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7063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00"/>
                            </p:stCondLst>
                            <p:childTnLst>
                              <p:par>
                                <p:cTn id="2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800"/>
                            </p:stCondLst>
                            <p:childTnLst>
                              <p:par>
                                <p:cTn id="46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800"/>
                            </p:stCondLst>
                            <p:childTnLst>
                              <p:par>
                                <p:cTn id="63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800"/>
                            </p:stCondLst>
                            <p:childTnLst>
                              <p:par>
                                <p:cTn id="80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714865" y="507985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8558141" y="623557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0000</a:t>
            </a:r>
            <a:endParaRPr lang="en-US" dirty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9142412" y="0"/>
            <a:ext cx="1" cy="10287000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8973504" y="280324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9458241" y="4558435"/>
            <a:ext cx="6930769" cy="630070"/>
            <a:chOff x="9458241" y="1768125"/>
            <a:chExt cx="6930769" cy="630070"/>
          </a:xfrm>
        </p:grpSpPr>
        <p:sp>
          <p:nvSpPr>
            <p:cNvPr id="13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763386" y="4454940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718381" y="5188506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altLang="ja-JP" dirty="0" smtClean="0"/>
          </a:p>
          <a:p>
            <a:pPr lvl="0"/>
            <a:endParaRPr lang="en-US" altLang="ja-JP" dirty="0" smtClean="0"/>
          </a:p>
        </p:txBody>
      </p:sp>
      <p:sp>
        <p:nvSpPr>
          <p:cNvPr id="16" name="円/楕円 15"/>
          <p:cNvSpPr/>
          <p:nvPr userDrawn="1"/>
        </p:nvSpPr>
        <p:spPr>
          <a:xfrm>
            <a:off x="8973504" y="5008485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 rot="10800000" flipV="1">
            <a:off x="1852397" y="6700850"/>
            <a:ext cx="6930769" cy="630070"/>
            <a:chOff x="9458241" y="1768125"/>
            <a:chExt cx="6930769" cy="630070"/>
          </a:xfrm>
        </p:grpSpPr>
        <p:sp>
          <p:nvSpPr>
            <p:cNvPr id="19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257442" y="6597355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2302447" y="7330921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altLang="ja-JP" dirty="0" smtClean="0"/>
          </a:p>
          <a:p>
            <a:pPr lvl="0"/>
            <a:endParaRPr lang="en-US" altLang="ja-JP" dirty="0" smtClean="0"/>
          </a:p>
        </p:txBody>
      </p:sp>
      <p:sp>
        <p:nvSpPr>
          <p:cNvPr id="23" name="円/楕円 22"/>
          <p:cNvSpPr/>
          <p:nvPr userDrawn="1"/>
        </p:nvSpPr>
        <p:spPr>
          <a:xfrm>
            <a:off x="8973504" y="712372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 userDrawn="1"/>
        </p:nvSpPr>
        <p:spPr>
          <a:xfrm>
            <a:off x="8714865" y="8833910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558141" y="8949482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0000</a:t>
            </a:r>
            <a:endParaRPr lang="en-US" dirty="0"/>
          </a:p>
        </p:txBody>
      </p:sp>
      <p:grpSp>
        <p:nvGrpSpPr>
          <p:cNvPr id="35" name="グループ化 34"/>
          <p:cNvGrpSpPr/>
          <p:nvPr userDrawn="1"/>
        </p:nvGrpSpPr>
        <p:grpSpPr>
          <a:xfrm rot="10800000" flipV="1">
            <a:off x="1852397" y="2366675"/>
            <a:ext cx="6930769" cy="630070"/>
            <a:chOff x="9458241" y="1768125"/>
            <a:chExt cx="6930769" cy="630070"/>
          </a:xfrm>
        </p:grpSpPr>
        <p:sp>
          <p:nvSpPr>
            <p:cNvPr id="36" name="平行四辺形 35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平行四辺形 36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2257442" y="2263180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2302447" y="2996746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altLang="ja-JP" dirty="0" smtClean="0"/>
          </a:p>
          <a:p>
            <a:pPr lvl="0"/>
            <a:endParaRPr lang="en-US" altLang="ja-JP" dirty="0" smtClean="0"/>
          </a:p>
        </p:txBody>
      </p:sp>
    </p:spTree>
    <p:extLst>
      <p:ext uri="{BB962C8B-B14F-4D97-AF65-F5344CB8AC3E}">
        <p14:creationId xmlns="" xmlns:p14="http://schemas.microsoft.com/office/powerpoint/2010/main" val="368220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50"/>
                            </p:stCondLst>
                            <p:childTnLst>
                              <p:par>
                                <p:cTn id="5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50"/>
                            </p:stCondLst>
                            <p:childTnLst>
                              <p:par>
                                <p:cTn id="69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33" grpId="0" animBg="1"/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714865" y="507985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8558141" y="623557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0000</a:t>
            </a:r>
            <a:endParaRPr lang="en-US" dirty="0"/>
          </a:p>
        </p:txBody>
      </p:sp>
      <p:cxnSp>
        <p:nvCxnSpPr>
          <p:cNvPr id="8" name="直線コネクタ 7"/>
          <p:cNvCxnSpPr>
            <a:endCxn id="33" idx="4"/>
          </p:cNvCxnSpPr>
          <p:nvPr userDrawn="1"/>
        </p:nvCxnSpPr>
        <p:spPr>
          <a:xfrm>
            <a:off x="9142412" y="0"/>
            <a:ext cx="1" cy="9689005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8973504" y="280324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9458241" y="2353190"/>
            <a:ext cx="6930769" cy="630070"/>
            <a:chOff x="9458241" y="1768125"/>
            <a:chExt cx="6930769" cy="630070"/>
          </a:xfrm>
        </p:grpSpPr>
        <p:sp>
          <p:nvSpPr>
            <p:cNvPr id="13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763386" y="224969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718381" y="298326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altLang="ja-JP" dirty="0" smtClean="0"/>
          </a:p>
          <a:p>
            <a:pPr lvl="0"/>
            <a:endParaRPr lang="en-US" altLang="ja-JP" dirty="0" smtClean="0"/>
          </a:p>
        </p:txBody>
      </p:sp>
      <p:sp>
        <p:nvSpPr>
          <p:cNvPr id="16" name="円/楕円 15"/>
          <p:cNvSpPr/>
          <p:nvPr userDrawn="1"/>
        </p:nvSpPr>
        <p:spPr>
          <a:xfrm>
            <a:off x="8973504" y="5008485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 rot="10800000" flipV="1">
            <a:off x="1852397" y="4571920"/>
            <a:ext cx="6930769" cy="630070"/>
            <a:chOff x="9458241" y="1768125"/>
            <a:chExt cx="6930769" cy="630070"/>
          </a:xfrm>
        </p:grpSpPr>
        <p:sp>
          <p:nvSpPr>
            <p:cNvPr id="19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257442" y="4468425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2302447" y="5201991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altLang="ja-JP" dirty="0" smtClean="0"/>
          </a:p>
          <a:p>
            <a:pPr lvl="0"/>
            <a:endParaRPr lang="en-US" altLang="ja-JP" dirty="0" smtClean="0"/>
          </a:p>
        </p:txBody>
      </p:sp>
      <p:sp>
        <p:nvSpPr>
          <p:cNvPr id="23" name="円/楕円 22"/>
          <p:cNvSpPr/>
          <p:nvPr userDrawn="1"/>
        </p:nvSpPr>
        <p:spPr>
          <a:xfrm>
            <a:off x="8973504" y="712372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24" name="グループ化 23"/>
          <p:cNvGrpSpPr/>
          <p:nvPr userDrawn="1"/>
        </p:nvGrpSpPr>
        <p:grpSpPr>
          <a:xfrm>
            <a:off x="9458241" y="6673670"/>
            <a:ext cx="6930769" cy="630070"/>
            <a:chOff x="9458241" y="1768125"/>
            <a:chExt cx="6930769" cy="630070"/>
          </a:xfrm>
        </p:grpSpPr>
        <p:sp>
          <p:nvSpPr>
            <p:cNvPr id="25" name="平行四辺形 24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平行四辺形 25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763386" y="657017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718381" y="730374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altLang="ja-JP" dirty="0" smtClean="0"/>
          </a:p>
          <a:p>
            <a:pPr lvl="0"/>
            <a:endParaRPr lang="en-US" altLang="ja-JP" dirty="0" smtClean="0"/>
          </a:p>
        </p:txBody>
      </p:sp>
      <p:sp>
        <p:nvSpPr>
          <p:cNvPr id="33" name="円/楕円 32"/>
          <p:cNvSpPr/>
          <p:nvPr userDrawn="1"/>
        </p:nvSpPr>
        <p:spPr>
          <a:xfrm>
            <a:off x="8714865" y="8833910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558141" y="8949482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0000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1285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50"/>
                            </p:stCondLst>
                            <p:childTnLst>
                              <p:par>
                                <p:cTn id="5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50"/>
                            </p:stCondLst>
                            <p:childTnLst>
                              <p:par>
                                <p:cTn id="69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円/楕円 42"/>
          <p:cNvSpPr/>
          <p:nvPr userDrawn="1"/>
        </p:nvSpPr>
        <p:spPr>
          <a:xfrm>
            <a:off x="939800" y="1788632"/>
            <a:ext cx="6572725" cy="6572725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4" name="円/楕円 43"/>
          <p:cNvSpPr/>
          <p:nvPr userDrawn="1"/>
        </p:nvSpPr>
        <p:spPr>
          <a:xfrm>
            <a:off x="1939273" y="2788105"/>
            <a:ext cx="4573781" cy="4573781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5" name="アーチ 54"/>
          <p:cNvSpPr/>
          <p:nvPr userDrawn="1"/>
        </p:nvSpPr>
        <p:spPr>
          <a:xfrm rot="4322625">
            <a:off x="1095952" y="1904833"/>
            <a:ext cx="6532602" cy="6376707"/>
          </a:xfrm>
          <a:prstGeom prst="blockArc">
            <a:avLst>
              <a:gd name="adj1" fmla="val 12892196"/>
              <a:gd name="adj2" fmla="val 12320"/>
              <a:gd name="adj3" fmla="val 887"/>
            </a:avLst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1132316" y="2353190"/>
            <a:ext cx="6480720" cy="2655295"/>
          </a:xfrm>
          <a:prstGeom prst="rect">
            <a:avLst/>
          </a:prstGeom>
        </p:spPr>
        <p:txBody>
          <a:bodyPr anchor="b"/>
          <a:lstStyle>
            <a:lvl1pPr algn="ctr">
              <a:defRPr sz="5400" spc="1500" baseline="0"/>
            </a:lvl1pPr>
          </a:lstStyle>
          <a:p>
            <a:r>
              <a:rPr lang="en-US" altLang="ja-JP" dirty="0" smtClean="0"/>
              <a:t>WORD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7343006" y="496348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6731566" y="298326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5137761" y="1835632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6731566" y="6830097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5137761" y="8001317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/>
          <p:cNvCxnSpPr>
            <a:stCxn id="12" idx="6"/>
          </p:cNvCxnSpPr>
          <p:nvPr userDrawn="1"/>
        </p:nvCxnSpPr>
        <p:spPr>
          <a:xfrm>
            <a:off x="5497801" y="2015652"/>
            <a:ext cx="387043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>
            <a:stCxn id="11" idx="6"/>
          </p:cNvCxnSpPr>
          <p:nvPr userDrawn="1"/>
        </p:nvCxnSpPr>
        <p:spPr>
          <a:xfrm>
            <a:off x="7091606" y="3163280"/>
            <a:ext cx="250165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>
            <a:stCxn id="10" idx="6"/>
          </p:cNvCxnSpPr>
          <p:nvPr userDrawn="1"/>
        </p:nvCxnSpPr>
        <p:spPr>
          <a:xfrm>
            <a:off x="7703046" y="5143500"/>
            <a:ext cx="181022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>
            <a:stCxn id="13" idx="6"/>
          </p:cNvCxnSpPr>
          <p:nvPr userDrawn="1"/>
        </p:nvCxnSpPr>
        <p:spPr>
          <a:xfrm>
            <a:off x="7091606" y="7010117"/>
            <a:ext cx="242166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 userDrawn="1"/>
        </p:nvCxnSpPr>
        <p:spPr>
          <a:xfrm>
            <a:off x="5317781" y="8181337"/>
            <a:ext cx="419549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円/楕円 1"/>
          <p:cNvSpPr/>
          <p:nvPr userDrawn="1"/>
        </p:nvSpPr>
        <p:spPr>
          <a:xfrm>
            <a:off x="9142413" y="4513430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9142413" y="1183060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 userDrawn="1"/>
        </p:nvSpPr>
        <p:spPr>
          <a:xfrm>
            <a:off x="9142413" y="2848245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9142413" y="7843800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9142413" y="6178615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9464426" y="1505073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4" name="図プレースホルダー 7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9464426" y="3163280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5" name="図プレースホルダー 7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9464426" y="4790437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6" name="図プレースホルダー 7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9464426" y="6500628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7" name="図プレースホルダー 7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9464426" y="8165813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0538361" y="106548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0538361" y="1785565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10538361" y="2730671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10538361" y="3450751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10538361" y="4395021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7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10538361" y="5115101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8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0538361" y="6072562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10538361" y="6792642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2" name="テキスト プレースホルダー 11"/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10538361" y="7717456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3" name="テキスト プレースホルダー 11"/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10538361" y="8437536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1357342" y="5166756"/>
            <a:ext cx="5734264" cy="16869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altLang="ja-JP" dirty="0" smtClean="0"/>
          </a:p>
          <a:p>
            <a:pPr lvl="0"/>
            <a:endParaRPr lang="en-US" altLang="ja-JP" dirty="0" smtClean="0"/>
          </a:p>
        </p:txBody>
      </p:sp>
    </p:spTree>
    <p:extLst>
      <p:ext uri="{BB962C8B-B14F-4D97-AF65-F5344CB8AC3E}">
        <p14:creationId xmlns="" xmlns:p14="http://schemas.microsoft.com/office/powerpoint/2010/main" val="276956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8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8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8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8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55" grpId="0" animBg="1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2" grpId="0" animBg="1"/>
      <p:bldP spid="15" grpId="0" animBg="1"/>
      <p:bldP spid="16" grpId="0" animBg="1"/>
      <p:bldP spid="17" grpId="0" animBg="1"/>
      <p:bldP spid="18" grpId="0" animBg="1"/>
      <p:bldP spid="33" grpId="0"/>
      <p:bldP spid="34" grpId="0"/>
      <p:bldP spid="35" grpId="0"/>
      <p:bldP spid="36" grpId="0"/>
      <p:bldP spid="37" grpId="0"/>
      <p:bldP spid="3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 rot="151728">
            <a:off x="10521331" y="3403659"/>
            <a:ext cx="807522" cy="2889715"/>
          </a:xfrm>
          <a:custGeom>
            <a:avLst/>
            <a:gdLst/>
            <a:ahLst/>
            <a:cxnLst/>
            <a:rect l="l" t="t" r="r" b="b"/>
            <a:pathLst>
              <a:path w="807522" h="2889715">
                <a:moveTo>
                  <a:pt x="0" y="0"/>
                </a:moveTo>
                <a:lnTo>
                  <a:pt x="716529" y="829386"/>
                </a:lnTo>
                <a:lnTo>
                  <a:pt x="807522" y="2889715"/>
                </a:lnTo>
                <a:lnTo>
                  <a:pt x="0" y="195643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 rot="257370">
            <a:off x="5185260" y="5869919"/>
            <a:ext cx="735604" cy="2693452"/>
          </a:xfrm>
          <a:custGeom>
            <a:avLst/>
            <a:gdLst/>
            <a:ahLst/>
            <a:cxnLst/>
            <a:rect l="l" t="t" r="r" b="b"/>
            <a:pathLst>
              <a:path w="735604" h="2693452">
                <a:moveTo>
                  <a:pt x="1" y="0"/>
                </a:moveTo>
                <a:lnTo>
                  <a:pt x="581518" y="639162"/>
                </a:lnTo>
                <a:lnTo>
                  <a:pt x="735604" y="2693452"/>
                </a:lnTo>
                <a:lnTo>
                  <a:pt x="0" y="188493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上矢印 4"/>
          <p:cNvSpPr/>
          <p:nvPr userDrawn="1"/>
        </p:nvSpPr>
        <p:spPr>
          <a:xfrm rot="3102645">
            <a:off x="12136692" y="687137"/>
            <a:ext cx="2477967" cy="6357058"/>
          </a:xfrm>
          <a:prstGeom prst="upArrow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二等辺三角形 5"/>
          <p:cNvSpPr/>
          <p:nvPr userDrawn="1"/>
        </p:nvSpPr>
        <p:spPr>
          <a:xfrm rot="13925698">
            <a:off x="3105362" y="5193539"/>
            <a:ext cx="874064" cy="5122276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 rot="19289162">
            <a:off x="4713645" y="5437249"/>
            <a:ext cx="6968744" cy="109304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4257656" y="6155100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7370114" y="6322204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 smtClean="0"/>
              <a:t>2</a:t>
            </a:r>
            <a:endParaRPr kumimoji="1" lang="ja-JP" altLang="en-US" dirty="0"/>
          </a:p>
        </p:txBody>
      </p:sp>
      <p:sp>
        <p:nvSpPr>
          <p:cNvPr id="20" name="円/楕円 19"/>
          <p:cNvSpPr/>
          <p:nvPr userDrawn="1"/>
        </p:nvSpPr>
        <p:spPr>
          <a:xfrm>
            <a:off x="9555832" y="3685458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 smtClean="0"/>
              <a:t>3</a:t>
            </a:r>
            <a:endParaRPr kumimoji="1" lang="ja-JP" altLang="en-US" dirty="0"/>
          </a:p>
        </p:txBody>
      </p:sp>
      <p:sp>
        <p:nvSpPr>
          <p:cNvPr id="21" name="円/楕円 20"/>
          <p:cNvSpPr/>
          <p:nvPr userDrawn="1"/>
        </p:nvSpPr>
        <p:spPr>
          <a:xfrm>
            <a:off x="13375675" y="3608273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 smtClean="0"/>
              <a:t>4</a:t>
            </a:r>
            <a:endParaRPr kumimoji="1" lang="ja-JP" alt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465695" y="4552800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465695" y="4011540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8333116" y="7110311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333116" y="6569051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8648151" y="1634310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648151" y="1093050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3517145" y="5144700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3517145" y="4603440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35" name="直線コネクタ 34"/>
          <p:cNvCxnSpPr/>
          <p:nvPr userDrawn="1"/>
        </p:nvCxnSpPr>
        <p:spPr>
          <a:xfrm flipH="1">
            <a:off x="7193" y="2791178"/>
            <a:ext cx="801234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586569" y="578034"/>
            <a:ext cx="603067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2403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5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 animBg="1"/>
      <p:bldP spid="5" grpId="0" animBg="1"/>
      <p:bldP spid="6" grpId="0" animBg="1"/>
      <p:bldP spid="7" grpId="0" animBg="1"/>
      <p:bldP spid="18" grpId="0" animBg="1"/>
      <p:bldP spid="19" grpId="0" animBg="1"/>
      <p:bldP spid="20" grpId="0" animBg="1"/>
      <p:bldP spid="21" grpId="0" animBg="1"/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フローチャート: データ 19"/>
          <p:cNvSpPr/>
          <p:nvPr userDrawn="1"/>
        </p:nvSpPr>
        <p:spPr>
          <a:xfrm>
            <a:off x="3424072" y="2668224"/>
            <a:ext cx="5482939" cy="542301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平行四辺形 6"/>
          <p:cNvSpPr/>
          <p:nvPr userDrawn="1"/>
        </p:nvSpPr>
        <p:spPr>
          <a:xfrm flipH="1">
            <a:off x="405326" y="1093050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平行四辺形 25"/>
          <p:cNvSpPr/>
          <p:nvPr userDrawn="1"/>
        </p:nvSpPr>
        <p:spPr>
          <a:xfrm flipH="1">
            <a:off x="3438677" y="3210525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フローチャート: データ 26"/>
          <p:cNvSpPr/>
          <p:nvPr userDrawn="1"/>
        </p:nvSpPr>
        <p:spPr>
          <a:xfrm>
            <a:off x="6443668" y="4785700"/>
            <a:ext cx="5482939" cy="542301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平行四辺形 27"/>
          <p:cNvSpPr/>
          <p:nvPr userDrawn="1"/>
        </p:nvSpPr>
        <p:spPr>
          <a:xfrm flipH="1">
            <a:off x="6465943" y="5328001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フローチャート: データ 28"/>
          <p:cNvSpPr/>
          <p:nvPr userDrawn="1"/>
        </p:nvSpPr>
        <p:spPr>
          <a:xfrm>
            <a:off x="9470934" y="6903176"/>
            <a:ext cx="5482939" cy="542301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平行四辺形 29"/>
          <p:cNvSpPr/>
          <p:nvPr userDrawn="1"/>
        </p:nvSpPr>
        <p:spPr>
          <a:xfrm flipH="1">
            <a:off x="9476256" y="7445477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平行四辺形 30"/>
          <p:cNvSpPr/>
          <p:nvPr userDrawn="1"/>
        </p:nvSpPr>
        <p:spPr>
          <a:xfrm flipH="1">
            <a:off x="405326" y="1093050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平行四辺形 31"/>
          <p:cNvSpPr/>
          <p:nvPr userDrawn="1"/>
        </p:nvSpPr>
        <p:spPr>
          <a:xfrm flipH="1">
            <a:off x="3438677" y="3210524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平行四辺形 32"/>
          <p:cNvSpPr/>
          <p:nvPr userDrawn="1"/>
        </p:nvSpPr>
        <p:spPr>
          <a:xfrm flipH="1">
            <a:off x="6465943" y="5328000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平行四辺形 33"/>
          <p:cNvSpPr/>
          <p:nvPr userDrawn="1"/>
        </p:nvSpPr>
        <p:spPr>
          <a:xfrm flipH="1">
            <a:off x="9470934" y="7445476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60201" y="1269410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4008647" y="3383823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7035913" y="5501300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040904" y="7618775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2167431" y="1002439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438450" y="1723122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5219874" y="3119913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5490893" y="3840596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8206875" y="5237390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477894" y="5958073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1225141" y="735486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1496160" y="8075548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30069" y="5671751"/>
            <a:ext cx="6088231" cy="2090619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30069" y="7798795"/>
            <a:ext cx="7658042" cy="157517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49" name="直線コネクタ 48"/>
          <p:cNvCxnSpPr/>
          <p:nvPr userDrawn="1"/>
        </p:nvCxnSpPr>
        <p:spPr>
          <a:xfrm>
            <a:off x="0" y="7708785"/>
            <a:ext cx="82881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61695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5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5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5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55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7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平行四辺形 5"/>
          <p:cNvSpPr/>
          <p:nvPr userDrawn="1"/>
        </p:nvSpPr>
        <p:spPr>
          <a:xfrm>
            <a:off x="852615" y="2488885"/>
            <a:ext cx="16852860" cy="2436785"/>
          </a:xfrm>
          <a:custGeom>
            <a:avLst/>
            <a:gdLst/>
            <a:ahLst/>
            <a:cxnLst/>
            <a:rect l="l" t="t" r="r" b="b"/>
            <a:pathLst>
              <a:path w="16852860" h="2436785">
                <a:moveTo>
                  <a:pt x="9379959" y="0"/>
                </a:moveTo>
                <a:lnTo>
                  <a:pt x="16852860" y="0"/>
                </a:lnTo>
                <a:lnTo>
                  <a:pt x="16852860" y="1305145"/>
                </a:lnTo>
                <a:lnTo>
                  <a:pt x="9387867" y="1305145"/>
                </a:lnTo>
                <a:lnTo>
                  <a:pt x="7129947" y="2436785"/>
                </a:lnTo>
                <a:lnTo>
                  <a:pt x="7029666" y="2436784"/>
                </a:lnTo>
                <a:lnTo>
                  <a:pt x="7029665" y="2436783"/>
                </a:lnTo>
                <a:lnTo>
                  <a:pt x="0" y="2436783"/>
                </a:lnTo>
                <a:lnTo>
                  <a:pt x="182937" y="2257589"/>
                </a:lnTo>
                <a:lnTo>
                  <a:pt x="7113947" y="2257589"/>
                </a:lnTo>
                <a:lnTo>
                  <a:pt x="9379959" y="862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平行四辺形 6"/>
          <p:cNvSpPr/>
          <p:nvPr userDrawn="1"/>
        </p:nvSpPr>
        <p:spPr>
          <a:xfrm>
            <a:off x="617837" y="3856113"/>
            <a:ext cx="17087638" cy="1307555"/>
          </a:xfrm>
          <a:custGeom>
            <a:avLst/>
            <a:gdLst/>
            <a:ahLst/>
            <a:cxnLst/>
            <a:rect l="l" t="t" r="r" b="b"/>
            <a:pathLst>
              <a:path w="17087638" h="1307555">
                <a:moveTo>
                  <a:pt x="9617912" y="0"/>
                </a:moveTo>
                <a:lnTo>
                  <a:pt x="9617912" y="2410"/>
                </a:lnTo>
                <a:lnTo>
                  <a:pt x="17087638" y="2410"/>
                </a:lnTo>
                <a:lnTo>
                  <a:pt x="17087638" y="1307555"/>
                </a:lnTo>
                <a:lnTo>
                  <a:pt x="10542728" y="1307555"/>
                </a:lnTo>
                <a:lnTo>
                  <a:pt x="9614737" y="1307555"/>
                </a:lnTo>
                <a:lnTo>
                  <a:pt x="0" y="1307555"/>
                </a:lnTo>
                <a:lnTo>
                  <a:pt x="182937" y="1128361"/>
                </a:lnTo>
                <a:lnTo>
                  <a:pt x="7376830" y="112836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平行四辺形 6"/>
          <p:cNvSpPr/>
          <p:nvPr userDrawn="1"/>
        </p:nvSpPr>
        <p:spPr>
          <a:xfrm flipV="1">
            <a:off x="617837" y="5219033"/>
            <a:ext cx="17087638" cy="1307555"/>
          </a:xfrm>
          <a:custGeom>
            <a:avLst/>
            <a:gdLst/>
            <a:ahLst/>
            <a:cxnLst/>
            <a:rect l="l" t="t" r="r" b="b"/>
            <a:pathLst>
              <a:path w="17087638" h="1307555">
                <a:moveTo>
                  <a:pt x="9617912" y="0"/>
                </a:moveTo>
                <a:lnTo>
                  <a:pt x="9617912" y="2410"/>
                </a:lnTo>
                <a:lnTo>
                  <a:pt x="17087638" y="2410"/>
                </a:lnTo>
                <a:lnTo>
                  <a:pt x="17087638" y="1307555"/>
                </a:lnTo>
                <a:lnTo>
                  <a:pt x="10542728" y="1307555"/>
                </a:lnTo>
                <a:lnTo>
                  <a:pt x="9614737" y="1307555"/>
                </a:lnTo>
                <a:lnTo>
                  <a:pt x="0" y="1307555"/>
                </a:lnTo>
                <a:lnTo>
                  <a:pt x="182937" y="1128361"/>
                </a:lnTo>
                <a:lnTo>
                  <a:pt x="7376830" y="112836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平行四辺形 5"/>
          <p:cNvSpPr/>
          <p:nvPr userDrawn="1"/>
        </p:nvSpPr>
        <p:spPr>
          <a:xfrm flipV="1">
            <a:off x="852615" y="5458626"/>
            <a:ext cx="16852860" cy="2436785"/>
          </a:xfrm>
          <a:custGeom>
            <a:avLst/>
            <a:gdLst/>
            <a:ahLst/>
            <a:cxnLst/>
            <a:rect l="l" t="t" r="r" b="b"/>
            <a:pathLst>
              <a:path w="16852860" h="2436785">
                <a:moveTo>
                  <a:pt x="9379959" y="0"/>
                </a:moveTo>
                <a:lnTo>
                  <a:pt x="16852860" y="0"/>
                </a:lnTo>
                <a:lnTo>
                  <a:pt x="16852860" y="1305145"/>
                </a:lnTo>
                <a:lnTo>
                  <a:pt x="9387867" y="1305145"/>
                </a:lnTo>
                <a:lnTo>
                  <a:pt x="7129947" y="2436785"/>
                </a:lnTo>
                <a:lnTo>
                  <a:pt x="7029666" y="2436784"/>
                </a:lnTo>
                <a:lnTo>
                  <a:pt x="7029665" y="2436783"/>
                </a:lnTo>
                <a:lnTo>
                  <a:pt x="0" y="2436783"/>
                </a:lnTo>
                <a:lnTo>
                  <a:pt x="182937" y="2257589"/>
                </a:lnTo>
                <a:lnTo>
                  <a:pt x="7113947" y="2257589"/>
                </a:lnTo>
                <a:lnTo>
                  <a:pt x="9379959" y="86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10448351" y="2753104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448351" y="4104964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0448351" y="5456824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10448351" y="6808685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1316140" y="2566146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1316140" y="393525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316140" y="529817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1316140" y="6661603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42306" y="2488886"/>
            <a:ext cx="684076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42306" y="5784005"/>
            <a:ext cx="6840760" cy="25548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7417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5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2" grpId="0" animBg="1"/>
      <p:bldP spid="16" grpId="0"/>
      <p:bldP spid="17" grpId="0"/>
      <p:bldP spid="18" grpId="0"/>
      <p:bldP spid="19" grpId="0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線コネクタ 32"/>
          <p:cNvCxnSpPr/>
          <p:nvPr userDrawn="1"/>
        </p:nvCxnSpPr>
        <p:spPr>
          <a:xfrm flipH="1">
            <a:off x="7192" y="7631705"/>
            <a:ext cx="925947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5"/>
          <p:cNvSpPr/>
          <p:nvPr userDrawn="1"/>
        </p:nvSpPr>
        <p:spPr>
          <a:xfrm rot="18000000">
            <a:off x="7641771" y="8548321"/>
            <a:ext cx="2942561" cy="1447590"/>
          </a:xfrm>
          <a:custGeom>
            <a:avLst/>
            <a:gdLst/>
            <a:ahLst/>
            <a:cxnLst/>
            <a:rect l="l" t="t" r="r" b="b"/>
            <a:pathLst>
              <a:path w="2942561" h="1447590">
                <a:moveTo>
                  <a:pt x="2942561" y="0"/>
                </a:moveTo>
                <a:lnTo>
                  <a:pt x="2942561" y="1447590"/>
                </a:lnTo>
                <a:lnTo>
                  <a:pt x="2024614" y="1447590"/>
                </a:lnTo>
                <a:cubicBezTo>
                  <a:pt x="1725966" y="1164530"/>
                  <a:pt x="1322349" y="991867"/>
                  <a:pt x="878406" y="991867"/>
                </a:cubicBezTo>
                <a:cubicBezTo>
                  <a:pt x="741840" y="991867"/>
                  <a:pt x="609089" y="1008206"/>
                  <a:pt x="482485" y="1040920"/>
                </a:cubicBezTo>
                <a:lnTo>
                  <a:pt x="0" y="205230"/>
                </a:lnTo>
                <a:cubicBezTo>
                  <a:pt x="254597" y="364578"/>
                  <a:pt x="555858" y="455722"/>
                  <a:pt x="878406" y="455722"/>
                </a:cubicBezTo>
                <a:cubicBezTo>
                  <a:pt x="1322350" y="455722"/>
                  <a:pt x="1725965" y="283060"/>
                  <a:pt x="2024613" y="0"/>
                </a:cubicBezTo>
                <a:close/>
              </a:path>
            </a:pathLst>
          </a:cu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5"/>
          <p:cNvSpPr/>
          <p:nvPr userDrawn="1"/>
        </p:nvSpPr>
        <p:spPr>
          <a:xfrm rot="8100000">
            <a:off x="7041556" y="3905431"/>
            <a:ext cx="2869913" cy="1006333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5"/>
          <p:cNvSpPr/>
          <p:nvPr userDrawn="1"/>
        </p:nvSpPr>
        <p:spPr>
          <a:xfrm rot="2864116">
            <a:off x="7402105" y="2013750"/>
            <a:ext cx="2402012" cy="842264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円/楕円 1"/>
          <p:cNvSpPr/>
          <p:nvPr userDrawn="1"/>
        </p:nvSpPr>
        <p:spPr>
          <a:xfrm>
            <a:off x="8642661" y="2531946"/>
            <a:ext cx="1726122" cy="1726122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002116" y="824546"/>
            <a:ext cx="1474395" cy="147439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 rot="2700000">
            <a:off x="6865970" y="6128846"/>
            <a:ext cx="3248068" cy="1138933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6307812" y="4514532"/>
            <a:ext cx="1978401" cy="197840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8661660" y="6876764"/>
            <a:ext cx="2330114" cy="2330114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円弧 16"/>
          <p:cNvSpPr/>
          <p:nvPr userDrawn="1"/>
        </p:nvSpPr>
        <p:spPr>
          <a:xfrm rot="2700000">
            <a:off x="8595702" y="2404897"/>
            <a:ext cx="1980219" cy="1980219"/>
          </a:xfrm>
          <a:prstGeom prst="arc">
            <a:avLst>
              <a:gd name="adj1" fmla="val 16200000"/>
              <a:gd name="adj2" fmla="val 20392033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弧 17"/>
          <p:cNvSpPr/>
          <p:nvPr userDrawn="1"/>
        </p:nvSpPr>
        <p:spPr>
          <a:xfrm rot="2700000">
            <a:off x="6822804" y="627945"/>
            <a:ext cx="1883035" cy="1883035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弧 18"/>
          <p:cNvSpPr/>
          <p:nvPr userDrawn="1"/>
        </p:nvSpPr>
        <p:spPr>
          <a:xfrm rot="2700000">
            <a:off x="8457163" y="6669875"/>
            <a:ext cx="2766089" cy="2766089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弧 19"/>
          <p:cNvSpPr/>
          <p:nvPr userDrawn="1"/>
        </p:nvSpPr>
        <p:spPr>
          <a:xfrm rot="2700000">
            <a:off x="6126781" y="4311196"/>
            <a:ext cx="2385072" cy="2385072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8420753" y="869551"/>
            <a:ext cx="1620291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 userDrawn="1"/>
        </p:nvCxnSpPr>
        <p:spPr>
          <a:xfrm>
            <a:off x="10297470" y="2669751"/>
            <a:ext cx="84052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 userDrawn="1"/>
        </p:nvCxnSpPr>
        <p:spPr>
          <a:xfrm>
            <a:off x="8185585" y="4649971"/>
            <a:ext cx="2532147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 userDrawn="1"/>
        </p:nvCxnSpPr>
        <p:spPr>
          <a:xfrm>
            <a:off x="10851023" y="7035236"/>
            <a:ext cx="472552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プレースホルダー 11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0088311" y="32796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0088311" y="1048045"/>
            <a:ext cx="6165685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86569" y="5418561"/>
            <a:ext cx="603067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20583" y="7676465"/>
            <a:ext cx="7397498" cy="19675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11168431" y="212816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11168431" y="2848245"/>
            <a:ext cx="6120680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10763386" y="410838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10763386" y="4828465"/>
            <a:ext cx="6120680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1438461" y="6493650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11438461" y="7213730"/>
            <a:ext cx="6120680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6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7395177" y="1183060"/>
            <a:ext cx="712914" cy="7129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48" name="図プレースホルダー 7"/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9089200" y="2978484"/>
            <a:ext cx="833044" cy="83304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49" name="図プレースホルダー 7"/>
          <p:cNvSpPr>
            <a:spLocks noGrp="1"/>
          </p:cNvSpPr>
          <p:nvPr userDrawn="1">
            <p:ph type="pic" sz="quarter" idx="36" hasCustomPrompt="1"/>
          </p:nvPr>
        </p:nvSpPr>
        <p:spPr>
          <a:xfrm>
            <a:off x="6783267" y="4988806"/>
            <a:ext cx="1009789" cy="100978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50" name="図プレースホルダー 7"/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9188211" y="7438755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="" xmlns:p14="http://schemas.microsoft.com/office/powerpoint/2010/main" val="226021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5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3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3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8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50"/>
                            </p:stCondLst>
                            <p:childTnLst>
                              <p:par>
                                <p:cTn id="7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5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05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8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300"/>
                            </p:stCondLst>
                            <p:childTnLst>
                              <p:par>
                                <p:cTn id="10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8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3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" grpId="0" animBg="1"/>
      <p:bldP spid="9" grpId="0" animBg="1"/>
      <p:bldP spid="2" grpId="0" animBg="1"/>
      <p:bldP spid="5" grpId="0" animBg="1"/>
      <p:bldP spid="6" grpId="0" animBg="1"/>
      <p:bldP spid="11" grpId="0" animBg="1"/>
      <p:bldP spid="12" grpId="0" animBg="1"/>
      <p:bldP spid="17" grpId="0" animBg="1"/>
      <p:bldP spid="18" grpId="0" animBg="1"/>
      <p:bldP spid="19" grpId="0" animBg="1"/>
      <p:bldP spid="20" grpId="0" animBg="1"/>
      <p:bldP spid="3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/>
      <p:bldP spid="48" grpId="0"/>
      <p:bldP spid="49" grpId="0"/>
      <p:bldP spid="50" grpId="0"/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te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直線コネクタ 67"/>
          <p:cNvCxnSpPr/>
          <p:nvPr userDrawn="1"/>
        </p:nvCxnSpPr>
        <p:spPr>
          <a:xfrm>
            <a:off x="-135015" y="1003040"/>
            <a:ext cx="18594256" cy="7661476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円/楕円 6"/>
          <p:cNvSpPr/>
          <p:nvPr userDrawn="1"/>
        </p:nvSpPr>
        <p:spPr>
          <a:xfrm>
            <a:off x="3876495" y="1825616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4" name="円/楕円 63"/>
          <p:cNvSpPr/>
          <p:nvPr userDrawn="1"/>
        </p:nvSpPr>
        <p:spPr>
          <a:xfrm>
            <a:off x="443629" y="417975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 userDrawn="1"/>
        </p:nvSpPr>
        <p:spPr>
          <a:xfrm>
            <a:off x="3041432" y="749270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 userDrawn="1"/>
        </p:nvSpPr>
        <p:spPr>
          <a:xfrm>
            <a:off x="7341880" y="3253290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 userDrawn="1"/>
        </p:nvSpPr>
        <p:spPr>
          <a:xfrm>
            <a:off x="10839784" y="4705936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 userDrawn="1"/>
        </p:nvSpPr>
        <p:spPr>
          <a:xfrm>
            <a:off x="14376272" y="6088605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2" name="円/楕円 71"/>
          <p:cNvSpPr/>
          <p:nvPr userDrawn="1"/>
        </p:nvSpPr>
        <p:spPr>
          <a:xfrm>
            <a:off x="6487910" y="2173171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 userDrawn="1"/>
        </p:nvSpPr>
        <p:spPr>
          <a:xfrm>
            <a:off x="9953295" y="3613331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 userDrawn="1"/>
        </p:nvSpPr>
        <p:spPr>
          <a:xfrm>
            <a:off x="13463686" y="5098495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5" name="円/楕円 74"/>
          <p:cNvSpPr/>
          <p:nvPr userDrawn="1"/>
        </p:nvSpPr>
        <p:spPr>
          <a:xfrm>
            <a:off x="16974075" y="6493651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586569" y="5418561"/>
            <a:ext cx="675766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20582" y="7676465"/>
            <a:ext cx="8792653" cy="169750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79" name="直線コネクタ 78"/>
          <p:cNvCxnSpPr/>
          <p:nvPr userDrawn="1"/>
        </p:nvCxnSpPr>
        <p:spPr>
          <a:xfrm flipH="1">
            <a:off x="7193" y="7631705"/>
            <a:ext cx="940604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直角三角形 81"/>
          <p:cNvSpPr/>
          <p:nvPr userDrawn="1"/>
        </p:nvSpPr>
        <p:spPr>
          <a:xfrm rot="14829042">
            <a:off x="-60390" y="-726067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3" name="直角三角形 82"/>
          <p:cNvSpPr/>
          <p:nvPr userDrawn="1"/>
        </p:nvSpPr>
        <p:spPr>
          <a:xfrm rot="14829042">
            <a:off x="801897" y="-726067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4" name="直角三角形 83"/>
          <p:cNvSpPr/>
          <p:nvPr userDrawn="1"/>
        </p:nvSpPr>
        <p:spPr>
          <a:xfrm rot="14829042">
            <a:off x="1596010" y="-726067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5" name="直角三角形 84"/>
          <p:cNvSpPr/>
          <p:nvPr userDrawn="1"/>
        </p:nvSpPr>
        <p:spPr>
          <a:xfrm rot="14829042">
            <a:off x="2364596" y="-726068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6" name="テキスト ボックス 85"/>
          <p:cNvSpPr txBox="1"/>
          <p:nvPr userDrawn="1"/>
        </p:nvSpPr>
        <p:spPr>
          <a:xfrm>
            <a:off x="3337561" y="951937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1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87" name="テキスト ボックス 86"/>
          <p:cNvSpPr txBox="1"/>
          <p:nvPr userDrawn="1"/>
        </p:nvSpPr>
        <p:spPr>
          <a:xfrm>
            <a:off x="6776819" y="237583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2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88" name="テキスト ボックス 87"/>
          <p:cNvSpPr txBox="1"/>
          <p:nvPr userDrawn="1"/>
        </p:nvSpPr>
        <p:spPr>
          <a:xfrm>
            <a:off x="10242204" y="3815997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3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89" name="テキスト ボックス 88"/>
          <p:cNvSpPr txBox="1"/>
          <p:nvPr userDrawn="1"/>
        </p:nvSpPr>
        <p:spPr>
          <a:xfrm>
            <a:off x="13752595" y="530116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4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90" name="テキスト ボックス 89"/>
          <p:cNvSpPr txBox="1"/>
          <p:nvPr userDrawn="1"/>
        </p:nvSpPr>
        <p:spPr>
          <a:xfrm>
            <a:off x="17262984" y="669631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5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99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816155" y="82302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0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4265280" y="225421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0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728018" y="369876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0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228569" y="513453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0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4748798" y="6517199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9845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077 0.08735 L 0.18751 0.2966 " pathEditMode="fixed" rAng="0" ptsTypes="AA">
                                      <p:cBhvr>
                                        <p:cTn id="4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10" y="10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50"/>
                            </p:stCondLst>
                            <p:childTnLst>
                              <p:par>
                                <p:cTn id="63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78 0.10478 L 0.32908 0.43364 " pathEditMode="fixed" rAng="0" ptsTypes="AA">
                                      <p:cBhvr>
                                        <p:cTn id="6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43" y="1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7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948 0.1179 L 0.47517 0.57361 " pathEditMode="fixed" rAng="0" ptsTypes="AA">
                                      <p:cBhvr>
                                        <p:cTn id="8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33" y="2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750"/>
                            </p:stCondLst>
                            <p:childTnLst>
                              <p:par>
                                <p:cTn id="107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945 0.13549 L 0.625 0.71358 " pathEditMode="fixed" rAng="0" ptsTypes="AA">
                                      <p:cBhvr>
                                        <p:cTn id="10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22" y="289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2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4" grpId="0" animBg="1"/>
      <p:bldP spid="63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 animBg="1"/>
      <p:bldP spid="83" grpId="0" animBg="1"/>
      <p:bldP spid="84" grpId="0" animBg="1"/>
      <p:bldP spid="85" grpId="0" animBg="1"/>
      <p:bldP spid="86" grpId="0"/>
      <p:bldP spid="87" grpId="0"/>
      <p:bldP spid="88" grpId="0"/>
      <p:bldP spid="89" grpId="0"/>
      <p:bldP spid="90" grpId="0"/>
      <p:bldP spid="9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平行四辺形 40"/>
          <p:cNvSpPr/>
          <p:nvPr userDrawn="1"/>
        </p:nvSpPr>
        <p:spPr>
          <a:xfrm flipH="1">
            <a:off x="5569508" y="4810212"/>
            <a:ext cx="10992880" cy="1528805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平行四辺形 39"/>
          <p:cNvSpPr/>
          <p:nvPr userDrawn="1"/>
        </p:nvSpPr>
        <p:spPr>
          <a:xfrm flipH="1">
            <a:off x="4527421" y="2791941"/>
            <a:ext cx="10992880" cy="1545282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平行四辺形 38"/>
          <p:cNvSpPr/>
          <p:nvPr userDrawn="1"/>
        </p:nvSpPr>
        <p:spPr>
          <a:xfrm flipH="1">
            <a:off x="3460621" y="786028"/>
            <a:ext cx="10992880" cy="1549400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平行四辺形 33"/>
          <p:cNvSpPr/>
          <p:nvPr userDrawn="1"/>
        </p:nvSpPr>
        <p:spPr>
          <a:xfrm flipH="1">
            <a:off x="2806700" y="0"/>
            <a:ext cx="4330700" cy="7645400"/>
          </a:xfrm>
          <a:prstGeom prst="parallelogram">
            <a:avLst>
              <a:gd name="adj" fmla="val 92507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21"/>
          <p:cNvSpPr>
            <a:spLocks noGrp="1"/>
          </p:cNvSpPr>
          <p:nvPr>
            <p:ph type="pic" sz="quarter" idx="12" hasCustomPrompt="1"/>
          </p:nvPr>
        </p:nvSpPr>
        <p:spPr>
          <a:xfrm>
            <a:off x="791263" y="659441"/>
            <a:ext cx="3489313" cy="1530170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直線コネクタ 8"/>
          <p:cNvCxnSpPr/>
          <p:nvPr userDrawn="1"/>
        </p:nvCxnSpPr>
        <p:spPr>
          <a:xfrm flipH="1">
            <a:off x="7129650" y="7631705"/>
            <a:ext cx="1115676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図プレースホルダー 21"/>
          <p:cNvSpPr>
            <a:spLocks noGrp="1"/>
          </p:cNvSpPr>
          <p:nvPr>
            <p:ph type="pic" sz="quarter" idx="13" hasCustomPrompt="1"/>
          </p:nvPr>
        </p:nvSpPr>
        <p:spPr>
          <a:xfrm>
            <a:off x="1827501" y="2662163"/>
            <a:ext cx="3489313" cy="1530170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4" name="図プレースホルダー 21"/>
          <p:cNvSpPr>
            <a:spLocks noGrp="1"/>
          </p:cNvSpPr>
          <p:nvPr>
            <p:ph type="pic" sz="quarter" idx="14" hasCustomPrompt="1"/>
          </p:nvPr>
        </p:nvSpPr>
        <p:spPr>
          <a:xfrm>
            <a:off x="2883835" y="4664886"/>
            <a:ext cx="3489313" cy="1530170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52996" y="6535716"/>
            <a:ext cx="10081120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252996" y="7761288"/>
            <a:ext cx="10081120" cy="15197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altLang="ja-JP" dirty="0" smtClean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4233238" y="872448"/>
            <a:ext cx="9254338" cy="13951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5285045" y="2852669"/>
            <a:ext cx="9254338" cy="13951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6348473" y="4877894"/>
            <a:ext cx="9254338" cy="13951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144324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0" grpId="0" animBg="1"/>
      <p:bldP spid="39" grpId="0" animBg="1"/>
      <p:bldP spid="34" grpId="0" animBg="1"/>
      <p:bldP spid="22" grpId="0"/>
      <p:bldP spid="23" grpId="0"/>
      <p:bldP spid="24" grpId="0"/>
      <p:bldP spid="2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6313630"/>
            <a:ext cx="18286413" cy="3973369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631363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4" name="テキスト プレースホルダー 4"/>
          <p:cNvSpPr>
            <a:spLocks noGrp="1"/>
          </p:cNvSpPr>
          <p:nvPr>
            <p:ph type="body" sz="quarter" idx="25" hasCustomPrompt="1"/>
          </p:nvPr>
        </p:nvSpPr>
        <p:spPr>
          <a:xfrm>
            <a:off x="7994650" y="5162424"/>
            <a:ext cx="2295525" cy="229552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5" name="図プレースホルダー 2"/>
          <p:cNvSpPr>
            <a:spLocks noGrp="1"/>
          </p:cNvSpPr>
          <p:nvPr>
            <p:ph type="pic" sz="quarter" idx="26" hasCustomPrompt="1"/>
          </p:nvPr>
        </p:nvSpPr>
        <p:spPr>
          <a:xfrm>
            <a:off x="8579850" y="5747489"/>
            <a:ext cx="1125125" cy="112512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6737980" y="8144099"/>
            <a:ext cx="4808864" cy="142908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6737980" y="7564668"/>
            <a:ext cx="4808864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4"/>
          <p:cNvSpPr>
            <a:spLocks noGrp="1"/>
          </p:cNvSpPr>
          <p:nvPr>
            <p:ph type="body" sz="quarter" idx="29" hasCustomPrompt="1"/>
          </p:nvPr>
        </p:nvSpPr>
        <p:spPr>
          <a:xfrm>
            <a:off x="2707491" y="5160640"/>
            <a:ext cx="2295525" cy="229552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9" name="図プレースホルダー 2"/>
          <p:cNvSpPr>
            <a:spLocks noGrp="1"/>
          </p:cNvSpPr>
          <p:nvPr>
            <p:ph type="pic" sz="quarter" idx="30" hasCustomPrompt="1"/>
          </p:nvPr>
        </p:nvSpPr>
        <p:spPr>
          <a:xfrm>
            <a:off x="3292691" y="5745705"/>
            <a:ext cx="1125125" cy="112512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50821" y="8142315"/>
            <a:ext cx="4808864" cy="142908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450821" y="7562884"/>
            <a:ext cx="4808864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2" name="テキスト プレースホルダー 4"/>
          <p:cNvSpPr>
            <a:spLocks noGrp="1"/>
          </p:cNvSpPr>
          <p:nvPr>
            <p:ph type="body" sz="quarter" idx="33" hasCustomPrompt="1"/>
          </p:nvPr>
        </p:nvSpPr>
        <p:spPr>
          <a:xfrm>
            <a:off x="13286867" y="5157754"/>
            <a:ext cx="2295525" cy="229552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3" name="図プレースホルダー 2"/>
          <p:cNvSpPr>
            <a:spLocks noGrp="1"/>
          </p:cNvSpPr>
          <p:nvPr>
            <p:ph type="pic" sz="quarter" idx="34" hasCustomPrompt="1"/>
          </p:nvPr>
        </p:nvSpPr>
        <p:spPr>
          <a:xfrm>
            <a:off x="13872067" y="5742819"/>
            <a:ext cx="1125125" cy="112512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2030197" y="8139429"/>
            <a:ext cx="4808864" cy="142908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2030197" y="7559998"/>
            <a:ext cx="4808864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9113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線コネクタ 24"/>
          <p:cNvCxnSpPr/>
          <p:nvPr userDrawn="1"/>
        </p:nvCxnSpPr>
        <p:spPr>
          <a:xfrm flipH="1">
            <a:off x="0" y="2414064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48" y="95147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2280575" y="197643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142789" y="1318075"/>
            <a:ext cx="10081120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787588" y="3273388"/>
            <a:ext cx="9541060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787588" y="2693958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787588" y="5266996"/>
            <a:ext cx="9541060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787588" y="4687566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787588" y="7303740"/>
            <a:ext cx="9541060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6787588" y="6724310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8" name="ホームベース 27"/>
          <p:cNvSpPr/>
          <p:nvPr userDrawn="1"/>
        </p:nvSpPr>
        <p:spPr>
          <a:xfrm>
            <a:off x="6307891" y="2890043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ホームベース 30"/>
          <p:cNvSpPr/>
          <p:nvPr userDrawn="1"/>
        </p:nvSpPr>
        <p:spPr>
          <a:xfrm>
            <a:off x="6307891" y="4883651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ホームベース 33"/>
          <p:cNvSpPr/>
          <p:nvPr userDrawn="1"/>
        </p:nvSpPr>
        <p:spPr>
          <a:xfrm>
            <a:off x="6307891" y="692039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213806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30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00"/>
                            </p:stCondLst>
                            <p:childTnLst>
                              <p:par>
                                <p:cTn id="4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31" grpId="0" animBg="1"/>
      <p:bldP spid="34" grpId="0" animBg="1"/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 userDrawn="1"/>
        </p:nvSpPr>
        <p:spPr>
          <a:xfrm>
            <a:off x="0" y="5323520"/>
            <a:ext cx="18286413" cy="1350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48" y="95147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2280575" y="197643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142789" y="5413530"/>
            <a:ext cx="10081120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172876" y="6763679"/>
            <a:ext cx="10891210" cy="20252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0285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4" grpId="0"/>
      <p:bldP spid="2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平行四辺形 10"/>
          <p:cNvSpPr/>
          <p:nvPr userDrawn="1"/>
        </p:nvSpPr>
        <p:spPr>
          <a:xfrm>
            <a:off x="511092" y="6268625"/>
            <a:ext cx="8685965" cy="1710190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平行四辺形 30"/>
          <p:cNvSpPr/>
          <p:nvPr userDrawn="1"/>
        </p:nvSpPr>
        <p:spPr>
          <a:xfrm>
            <a:off x="293200" y="6268625"/>
            <a:ext cx="859609" cy="1710189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平行四辺形 4"/>
          <p:cNvSpPr/>
          <p:nvPr userDrawn="1"/>
        </p:nvSpPr>
        <p:spPr>
          <a:xfrm>
            <a:off x="1906247" y="2083160"/>
            <a:ext cx="6660739" cy="1710190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平行四辺形 29"/>
          <p:cNvSpPr/>
          <p:nvPr userDrawn="1"/>
        </p:nvSpPr>
        <p:spPr>
          <a:xfrm>
            <a:off x="1696178" y="2083160"/>
            <a:ext cx="859609" cy="1710189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平行四辺形 9"/>
          <p:cNvSpPr/>
          <p:nvPr userDrawn="1"/>
        </p:nvSpPr>
        <p:spPr>
          <a:xfrm>
            <a:off x="1186167" y="4175893"/>
            <a:ext cx="7650850" cy="1710190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平行四辺形 7"/>
          <p:cNvSpPr/>
          <p:nvPr userDrawn="1"/>
        </p:nvSpPr>
        <p:spPr>
          <a:xfrm>
            <a:off x="976098" y="4175892"/>
            <a:ext cx="859609" cy="1710189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/>
          <p:cNvCxnSpPr/>
          <p:nvPr userDrawn="1"/>
        </p:nvCxnSpPr>
        <p:spPr>
          <a:xfrm flipH="1">
            <a:off x="9006996" y="4773424"/>
            <a:ext cx="927941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115" y="95147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7463342" y="197643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1258441" y="2038155"/>
            <a:ext cx="6750750" cy="272730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258440" y="4929936"/>
            <a:ext cx="6480721" cy="349892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altLang="ja-JP" dirty="0" smtClean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2543098" y="2263180"/>
            <a:ext cx="4583730" cy="137713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906247" y="4342423"/>
            <a:ext cx="5239692" cy="137713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altLang="ja-JP" dirty="0" smtClean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276177" y="6435155"/>
            <a:ext cx="5869762" cy="137713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altLang="ja-JP" dirty="0" smtClean="0"/>
          </a:p>
        </p:txBody>
      </p:sp>
      <p:sp>
        <p:nvSpPr>
          <p:cNvPr id="20" name="涙形 19"/>
          <p:cNvSpPr/>
          <p:nvPr userDrawn="1"/>
        </p:nvSpPr>
        <p:spPr>
          <a:xfrm rot="5400000">
            <a:off x="1752351" y="1322658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 userDrawn="1"/>
        </p:nvSpPr>
        <p:spPr>
          <a:xfrm>
            <a:off x="1970642" y="146696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accent1"/>
                </a:solidFill>
              </a:rPr>
              <a:t>1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23" name="涙形 22"/>
          <p:cNvSpPr/>
          <p:nvPr userDrawn="1"/>
        </p:nvSpPr>
        <p:spPr>
          <a:xfrm rot="5400000">
            <a:off x="1057372" y="3368912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 userDrawn="1"/>
        </p:nvSpPr>
        <p:spPr>
          <a:xfrm>
            <a:off x="1275663" y="351321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accent1"/>
                </a:solidFill>
              </a:rPr>
              <a:t>2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27" name="涙形 26"/>
          <p:cNvSpPr/>
          <p:nvPr userDrawn="1"/>
        </p:nvSpPr>
        <p:spPr>
          <a:xfrm rot="5400000">
            <a:off x="382297" y="5461645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 userDrawn="1"/>
        </p:nvSpPr>
        <p:spPr>
          <a:xfrm>
            <a:off x="600588" y="560595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accent1"/>
                </a:solidFill>
              </a:rPr>
              <a:t>3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5829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3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3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1" grpId="0" animBg="1"/>
      <p:bldP spid="5" grpId="0" animBg="1"/>
      <p:bldP spid="30" grpId="0" animBg="1"/>
      <p:bldP spid="10" grpId="0" animBg="1"/>
      <p:bldP spid="8" grpId="0" animBg="1"/>
      <p:bldP spid="24" grpId="0"/>
      <p:bldP spid="13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  <p:bldP spid="16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/>
      <p:bldP spid="23" grpId="0" animBg="1"/>
      <p:bldP spid="25" grpId="0"/>
      <p:bldP spid="27" grpId="0" animBg="1"/>
      <p:bldP spid="28" grpId="0"/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0" y="5323520"/>
            <a:ext cx="18286413" cy="1350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1284" y="510933"/>
            <a:ext cx="3820508" cy="9260434"/>
          </a:xfrm>
          <a:prstGeom prst="rect">
            <a:avLst/>
          </a:prstGeom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044" y="145309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9728271" y="247805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547251" y="5413530"/>
            <a:ext cx="8595955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547250" y="6763679"/>
            <a:ext cx="8595955" cy="20252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0203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50"/>
                            </p:stCondLst>
                            <p:childTnLst>
                              <p:par>
                                <p:cTn id="2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4" grpId="0"/>
      <p:bldP spid="1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Devic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線コネクタ 16"/>
          <p:cNvCxnSpPr/>
          <p:nvPr userDrawn="1"/>
        </p:nvCxnSpPr>
        <p:spPr>
          <a:xfrm flipH="1">
            <a:off x="0" y="3253290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531" y="868025"/>
            <a:ext cx="5715635" cy="812667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86" y="3834097"/>
            <a:ext cx="2533388" cy="5160606"/>
          </a:xfrm>
          <a:prstGeom prst="rect">
            <a:avLst/>
          </a:prstGeom>
        </p:spPr>
      </p:pic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048686" y="4501463"/>
            <a:ext cx="2160588" cy="3825875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3456428" y="1646033"/>
            <a:ext cx="4937841" cy="65706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098201" y="1273071"/>
            <a:ext cx="8730970" cy="19881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0" name="ホームベース 19"/>
          <p:cNvSpPr/>
          <p:nvPr userDrawn="1"/>
        </p:nvSpPr>
        <p:spPr>
          <a:xfrm>
            <a:off x="9158564" y="371940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638261" y="4102749"/>
            <a:ext cx="8190910" cy="189584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38261" y="3523320"/>
            <a:ext cx="819091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5" name="ホームベース 24"/>
          <p:cNvSpPr/>
          <p:nvPr userDrawn="1"/>
        </p:nvSpPr>
        <p:spPr>
          <a:xfrm>
            <a:off x="9158564" y="6361320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638261" y="6744664"/>
            <a:ext cx="8190910" cy="189584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638261" y="6165235"/>
            <a:ext cx="819091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5670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50"/>
                            </p:stCondLst>
                            <p:childTnLst>
                              <p:par>
                                <p:cTn id="2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  <p:bldP spid="2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animBg="1"/>
      <p:bldP spid="2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Devic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5323520"/>
            <a:ext cx="18286413" cy="1350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531" y="868025"/>
            <a:ext cx="5715635" cy="812667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86" y="3834097"/>
            <a:ext cx="2533388" cy="5160606"/>
          </a:xfrm>
          <a:prstGeom prst="rect">
            <a:avLst/>
          </a:prstGeom>
        </p:spPr>
      </p:pic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048686" y="4501463"/>
            <a:ext cx="2160588" cy="3825875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3456428" y="1646033"/>
            <a:ext cx="4937841" cy="65706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008191" y="5413530"/>
            <a:ext cx="8505945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038278" y="6763679"/>
            <a:ext cx="8520863" cy="20252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8989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5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8" grpId="0"/>
      <p:bldP spid="12" grpId="0"/>
      <p:bldP spid="18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and i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線コネクタ 16"/>
          <p:cNvCxnSpPr/>
          <p:nvPr userDrawn="1"/>
        </p:nvCxnSpPr>
        <p:spPr>
          <a:xfrm flipH="1">
            <a:off x="0" y="4775560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88412" y="1993151"/>
            <a:ext cx="6840760" cy="279031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763" y="1700461"/>
            <a:ext cx="7911618" cy="6409096"/>
          </a:xfrm>
          <a:prstGeom prst="rect">
            <a:avLst/>
          </a:prstGeom>
        </p:spPr>
      </p:pic>
      <p:sp>
        <p:nvSpPr>
          <p:cNvPr id="13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3097428" y="1970491"/>
            <a:ext cx="7335815" cy="405623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pic>
        <p:nvPicPr>
          <p:cNvPr id="14" name="図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13" y="4128186"/>
            <a:ext cx="2044962" cy="4165664"/>
          </a:xfrm>
          <a:prstGeom prst="rect">
            <a:avLst/>
          </a:prstGeom>
        </p:spPr>
      </p:pic>
      <p:sp>
        <p:nvSpPr>
          <p:cNvPr id="15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1097026" y="4658443"/>
            <a:ext cx="1709737" cy="31051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0988411" y="4905010"/>
            <a:ext cx="6840759" cy="35238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7348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5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5" grpId="0"/>
      <p:bldP spid="20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6043600"/>
            <a:ext cx="18286413" cy="2070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076" y="462980"/>
            <a:ext cx="7911618" cy="640909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231" y="1425361"/>
            <a:ext cx="3830770" cy="544671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226" y="2706412"/>
            <a:ext cx="2044962" cy="4165664"/>
          </a:xfrm>
          <a:prstGeom prst="rect">
            <a:avLst/>
          </a:prstGeom>
        </p:spPr>
      </p:pic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2862839" y="3236669"/>
            <a:ext cx="1709737" cy="31051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4957741" y="733010"/>
            <a:ext cx="7335815" cy="405623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1" name="図プレースホルダー 8"/>
          <p:cNvSpPr>
            <a:spLocks noGrp="1"/>
          </p:cNvSpPr>
          <p:nvPr>
            <p:ph type="pic" sz="quarter" idx="14" hasCustomPrompt="1"/>
          </p:nvPr>
        </p:nvSpPr>
        <p:spPr>
          <a:xfrm>
            <a:off x="12743606" y="1948145"/>
            <a:ext cx="3285365" cy="441049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048729" y="6980806"/>
            <a:ext cx="14188955" cy="108801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514859" y="8248845"/>
            <a:ext cx="15256695" cy="117013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7097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/>
      <p:bldP spid="10" grpId="0"/>
      <p:bldP spid="11" grpId="0"/>
      <p:bldP spid="13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l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図プレースホルダー 4"/>
          <p:cNvSpPr>
            <a:spLocks noGrp="1"/>
          </p:cNvSpPr>
          <p:nvPr>
            <p:ph type="pic" sz="quarter" idx="16" hasCustomPrompt="1"/>
          </p:nvPr>
        </p:nvSpPr>
        <p:spPr>
          <a:xfrm>
            <a:off x="2932154" y="3883722"/>
            <a:ext cx="2474913" cy="2474913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0" name="図プレースホルダー 4"/>
          <p:cNvSpPr>
            <a:spLocks noGrp="1"/>
          </p:cNvSpPr>
          <p:nvPr>
            <p:ph type="pic" sz="quarter" idx="17" hasCustomPrompt="1"/>
          </p:nvPr>
        </p:nvSpPr>
        <p:spPr>
          <a:xfrm>
            <a:off x="5407429" y="3883722"/>
            <a:ext cx="2474913" cy="2474913"/>
          </a:xfrm>
          <a:solidFill>
            <a:schemeClr val="accent1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5" name="図プレースホルダー 4"/>
          <p:cNvSpPr>
            <a:spLocks noGrp="1"/>
          </p:cNvSpPr>
          <p:nvPr>
            <p:ph type="pic" sz="quarter" idx="22" hasCustomPrompt="1"/>
          </p:nvPr>
        </p:nvSpPr>
        <p:spPr>
          <a:xfrm>
            <a:off x="7882704" y="6358635"/>
            <a:ext cx="2474913" cy="2474913"/>
          </a:xfrm>
          <a:solidFill>
            <a:schemeClr val="accent1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9" name="図プレースホルダー 4"/>
          <p:cNvSpPr>
            <a:spLocks noGrp="1"/>
          </p:cNvSpPr>
          <p:nvPr>
            <p:ph type="pic" sz="quarter" idx="26" hasCustomPrompt="1"/>
          </p:nvPr>
        </p:nvSpPr>
        <p:spPr>
          <a:xfrm>
            <a:off x="457241" y="3883360"/>
            <a:ext cx="2474913" cy="2474913"/>
          </a:xfr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0" name="図プレースホルダー 4"/>
          <p:cNvSpPr>
            <a:spLocks noGrp="1"/>
          </p:cNvSpPr>
          <p:nvPr>
            <p:ph type="pic" sz="quarter" idx="27" hasCustomPrompt="1"/>
          </p:nvPr>
        </p:nvSpPr>
        <p:spPr>
          <a:xfrm>
            <a:off x="2932516" y="1408085"/>
            <a:ext cx="2474913" cy="2474913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</a:p>
          <a:p>
            <a:r>
              <a:rPr kumimoji="1" lang="en-US" altLang="ja-JP" dirty="0" smtClean="0"/>
              <a:t>(or blank)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21" name="図プレースホルダー 4"/>
          <p:cNvSpPr>
            <a:spLocks noGrp="1"/>
          </p:cNvSpPr>
          <p:nvPr>
            <p:ph type="pic" sz="quarter" idx="28" hasCustomPrompt="1"/>
          </p:nvPr>
        </p:nvSpPr>
        <p:spPr>
          <a:xfrm>
            <a:off x="5407791" y="1408085"/>
            <a:ext cx="2474913" cy="2474913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22" name="図プレースホルダー 4"/>
          <p:cNvSpPr>
            <a:spLocks noGrp="1"/>
          </p:cNvSpPr>
          <p:nvPr>
            <p:ph type="pic" sz="quarter" idx="29" hasCustomPrompt="1"/>
          </p:nvPr>
        </p:nvSpPr>
        <p:spPr>
          <a:xfrm>
            <a:off x="7883066" y="1408085"/>
            <a:ext cx="2474913" cy="2474913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23" name="図プレースホルダー 4"/>
          <p:cNvSpPr>
            <a:spLocks noGrp="1"/>
          </p:cNvSpPr>
          <p:nvPr>
            <p:ph type="pic" sz="quarter" idx="30" hasCustomPrompt="1"/>
          </p:nvPr>
        </p:nvSpPr>
        <p:spPr>
          <a:xfrm>
            <a:off x="10358341" y="1408447"/>
            <a:ext cx="2474913" cy="2474913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152734" y="4032082"/>
            <a:ext cx="9451050" cy="110657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153096" y="5008485"/>
            <a:ext cx="9496055" cy="10801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0" name="図プレースホルダー 4"/>
          <p:cNvSpPr>
            <a:spLocks noGrp="1"/>
          </p:cNvSpPr>
          <p:nvPr>
            <p:ph type="pic" sz="quarter" idx="33" hasCustomPrompt="1"/>
          </p:nvPr>
        </p:nvSpPr>
        <p:spPr>
          <a:xfrm>
            <a:off x="2932154" y="6358635"/>
            <a:ext cx="2474913" cy="2474913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31" name="図プレースホルダー 4"/>
          <p:cNvSpPr>
            <a:spLocks noGrp="1"/>
          </p:cNvSpPr>
          <p:nvPr>
            <p:ph type="pic" sz="quarter" idx="34" hasCustomPrompt="1"/>
          </p:nvPr>
        </p:nvSpPr>
        <p:spPr>
          <a:xfrm>
            <a:off x="5407429" y="6358635"/>
            <a:ext cx="2474913" cy="2474913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32" name="図プレースホルダー 4"/>
          <p:cNvSpPr>
            <a:spLocks noGrp="1"/>
          </p:cNvSpPr>
          <p:nvPr>
            <p:ph type="pic" sz="quarter" idx="35" hasCustomPrompt="1"/>
          </p:nvPr>
        </p:nvSpPr>
        <p:spPr>
          <a:xfrm>
            <a:off x="15308891" y="6358635"/>
            <a:ext cx="2474913" cy="2474913"/>
          </a:xfrm>
          <a:solidFill>
            <a:schemeClr val="accent1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33" name="図プレースホルダー 4"/>
          <p:cNvSpPr>
            <a:spLocks noGrp="1"/>
          </p:cNvSpPr>
          <p:nvPr>
            <p:ph type="pic" sz="quarter" idx="36" hasCustomPrompt="1"/>
          </p:nvPr>
        </p:nvSpPr>
        <p:spPr>
          <a:xfrm>
            <a:off x="10358341" y="6358635"/>
            <a:ext cx="2474913" cy="2474913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34" name="図プレースホルダー 4"/>
          <p:cNvSpPr>
            <a:spLocks noGrp="1"/>
          </p:cNvSpPr>
          <p:nvPr>
            <p:ph type="pic" sz="quarter" idx="37" hasCustomPrompt="1"/>
          </p:nvPr>
        </p:nvSpPr>
        <p:spPr>
          <a:xfrm>
            <a:off x="12833616" y="6358635"/>
            <a:ext cx="2474913" cy="2474913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="" xmlns:p14="http://schemas.microsoft.com/office/powerpoint/2010/main" val="228898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70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5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1" y="0"/>
            <a:ext cx="502246" cy="102870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 flipH="1">
            <a:off x="0" y="4775560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430095" y="1993151"/>
            <a:ext cx="8399077" cy="279031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430095" y="4905010"/>
            <a:ext cx="8399076" cy="35238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2" hasCustomPrompt="1"/>
          </p:nvPr>
        </p:nvSpPr>
        <p:spPr>
          <a:xfrm>
            <a:off x="412236" y="0"/>
            <a:ext cx="8730970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="" xmlns:p14="http://schemas.microsoft.com/office/powerpoint/2010/main" val="273960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  <p:bldP spid="1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9" Type="http://schemas.openxmlformats.org/officeDocument/2006/relationships/slideLayout" Target="../slideLayouts/slideLayout58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34" Type="http://schemas.openxmlformats.org/officeDocument/2006/relationships/slideLayout" Target="../slideLayouts/slideLayout53.xml"/><Relationship Id="rId42" Type="http://schemas.openxmlformats.org/officeDocument/2006/relationships/slideLayout" Target="../slideLayouts/slideLayout61.xml"/><Relationship Id="rId47" Type="http://schemas.openxmlformats.org/officeDocument/2006/relationships/slideLayout" Target="../slideLayouts/slideLayout66.xml"/><Relationship Id="rId50" Type="http://schemas.openxmlformats.org/officeDocument/2006/relationships/theme" Target="../theme/theme3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52.xml"/><Relationship Id="rId38" Type="http://schemas.openxmlformats.org/officeDocument/2006/relationships/slideLayout" Target="../slideLayouts/slideLayout57.xml"/><Relationship Id="rId46" Type="http://schemas.openxmlformats.org/officeDocument/2006/relationships/slideLayout" Target="../slideLayouts/slideLayout65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48.xml"/><Relationship Id="rId41" Type="http://schemas.openxmlformats.org/officeDocument/2006/relationships/slideLayout" Target="../slideLayouts/slideLayout60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51.xml"/><Relationship Id="rId37" Type="http://schemas.openxmlformats.org/officeDocument/2006/relationships/slideLayout" Target="../slideLayouts/slideLayout56.xml"/><Relationship Id="rId40" Type="http://schemas.openxmlformats.org/officeDocument/2006/relationships/slideLayout" Target="../slideLayouts/slideLayout59.xml"/><Relationship Id="rId45" Type="http://schemas.openxmlformats.org/officeDocument/2006/relationships/slideLayout" Target="../slideLayouts/slideLayout64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slideLayout" Target="../slideLayouts/slideLayout47.xml"/><Relationship Id="rId36" Type="http://schemas.openxmlformats.org/officeDocument/2006/relationships/slideLayout" Target="../slideLayouts/slideLayout55.xml"/><Relationship Id="rId4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31" Type="http://schemas.openxmlformats.org/officeDocument/2006/relationships/slideLayout" Target="../slideLayouts/slideLayout50.xml"/><Relationship Id="rId44" Type="http://schemas.openxmlformats.org/officeDocument/2006/relationships/slideLayout" Target="../slideLayouts/slideLayout63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Relationship Id="rId30" Type="http://schemas.openxmlformats.org/officeDocument/2006/relationships/slideLayout" Target="../slideLayouts/slideLayout49.xml"/><Relationship Id="rId35" Type="http://schemas.openxmlformats.org/officeDocument/2006/relationships/slideLayout" Target="../slideLayouts/slideLayout54.xml"/><Relationship Id="rId43" Type="http://schemas.openxmlformats.org/officeDocument/2006/relationships/slideLayout" Target="../slideLayouts/slideLayout62.xml"/><Relationship Id="rId48" Type="http://schemas.openxmlformats.org/officeDocument/2006/relationships/slideLayout" Target="../slideLayouts/slideLayout67.xml"/><Relationship Id="rId8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26" Type="http://schemas.openxmlformats.org/officeDocument/2006/relationships/slideLayout" Target="../slideLayouts/slideLayout94.xml"/><Relationship Id="rId39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89.xml"/><Relationship Id="rId34" Type="http://schemas.openxmlformats.org/officeDocument/2006/relationships/slideLayout" Target="../slideLayouts/slideLayout102.xml"/><Relationship Id="rId42" Type="http://schemas.openxmlformats.org/officeDocument/2006/relationships/slideLayout" Target="../slideLayouts/slideLayout110.xml"/><Relationship Id="rId47" Type="http://schemas.openxmlformats.org/officeDocument/2006/relationships/slideLayout" Target="../slideLayouts/slideLayout115.xml"/><Relationship Id="rId50" Type="http://schemas.openxmlformats.org/officeDocument/2006/relationships/theme" Target="../theme/theme4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5" Type="http://schemas.openxmlformats.org/officeDocument/2006/relationships/slideLayout" Target="../slideLayouts/slideLayout93.xml"/><Relationship Id="rId33" Type="http://schemas.openxmlformats.org/officeDocument/2006/relationships/slideLayout" Target="../slideLayouts/slideLayout101.xml"/><Relationship Id="rId38" Type="http://schemas.openxmlformats.org/officeDocument/2006/relationships/slideLayout" Target="../slideLayouts/slideLayout106.xml"/><Relationship Id="rId46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88.xml"/><Relationship Id="rId29" Type="http://schemas.openxmlformats.org/officeDocument/2006/relationships/slideLayout" Target="../slideLayouts/slideLayout97.xml"/><Relationship Id="rId41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24" Type="http://schemas.openxmlformats.org/officeDocument/2006/relationships/slideLayout" Target="../slideLayouts/slideLayout92.xml"/><Relationship Id="rId32" Type="http://schemas.openxmlformats.org/officeDocument/2006/relationships/slideLayout" Target="../slideLayouts/slideLayout100.xml"/><Relationship Id="rId37" Type="http://schemas.openxmlformats.org/officeDocument/2006/relationships/slideLayout" Target="../slideLayouts/slideLayout105.xml"/><Relationship Id="rId40" Type="http://schemas.openxmlformats.org/officeDocument/2006/relationships/slideLayout" Target="../slideLayouts/slideLayout108.xml"/><Relationship Id="rId45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91.xml"/><Relationship Id="rId28" Type="http://schemas.openxmlformats.org/officeDocument/2006/relationships/slideLayout" Target="../slideLayouts/slideLayout96.xml"/><Relationship Id="rId36" Type="http://schemas.openxmlformats.org/officeDocument/2006/relationships/slideLayout" Target="../slideLayouts/slideLayout104.xml"/><Relationship Id="rId49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7.xml"/><Relationship Id="rId31" Type="http://schemas.openxmlformats.org/officeDocument/2006/relationships/slideLayout" Target="../slideLayouts/slideLayout99.xml"/><Relationship Id="rId44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90.xml"/><Relationship Id="rId27" Type="http://schemas.openxmlformats.org/officeDocument/2006/relationships/slideLayout" Target="../slideLayouts/slideLayout95.xml"/><Relationship Id="rId30" Type="http://schemas.openxmlformats.org/officeDocument/2006/relationships/slideLayout" Target="../slideLayouts/slideLayout98.xml"/><Relationship Id="rId35" Type="http://schemas.openxmlformats.org/officeDocument/2006/relationships/slideLayout" Target="../slideLayouts/slideLayout103.xml"/><Relationship Id="rId43" Type="http://schemas.openxmlformats.org/officeDocument/2006/relationships/slideLayout" Target="../slideLayouts/slideLayout111.xml"/><Relationship Id="rId48" Type="http://schemas.openxmlformats.org/officeDocument/2006/relationships/slideLayout" Target="../slideLayouts/slideLayout116.xml"/><Relationship Id="rId8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0" y="0"/>
            <a:ext cx="18286413" cy="10287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tint val="66000"/>
                  <a:satMod val="160000"/>
                  <a:alpha val="29000"/>
                </a:schemeClr>
              </a:gs>
              <a:gs pos="50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円/楕円 3"/>
          <p:cNvSpPr/>
          <p:nvPr/>
        </p:nvSpPr>
        <p:spPr>
          <a:xfrm>
            <a:off x="4450556" y="450850"/>
            <a:ext cx="9385300" cy="9385300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円/楕円 4"/>
          <p:cNvSpPr/>
          <p:nvPr/>
        </p:nvSpPr>
        <p:spPr>
          <a:xfrm>
            <a:off x="5877719" y="1878013"/>
            <a:ext cx="6530975" cy="6530975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idx="1"/>
          </p:nvPr>
        </p:nvSpPr>
        <p:spPr>
          <a:xfrm>
            <a:off x="914400" y="2400300"/>
            <a:ext cx="16457613" cy="6789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Master Text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16024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868" r:id="rId2"/>
    <p:sldLayoutId id="2147483869" r:id="rId3"/>
    <p:sldLayoutId id="2147483870" r:id="rId4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  <p:hf hdr="0" dt="0"/>
  <p:txStyles>
    <p:titleStyle>
      <a:lvl1pPr algn="ctr" defTabSz="1632753" rtl="0" eaLnBrk="1" latinLnBrk="0" hangingPunct="1">
        <a:spcBef>
          <a:spcPct val="0"/>
        </a:spcBef>
        <a:buNone/>
        <a:defRPr sz="7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プレースホルダー 7"/>
          <p:cNvSpPr>
            <a:spLocks noGrp="1"/>
          </p:cNvSpPr>
          <p:nvPr>
            <p:ph type="body" idx="1"/>
          </p:nvPr>
        </p:nvSpPr>
        <p:spPr>
          <a:xfrm>
            <a:off x="914400" y="2400300"/>
            <a:ext cx="16457613" cy="6789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Master Text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27307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854" r:id="rId2"/>
    <p:sldLayoutId id="2147483809" r:id="rId3"/>
    <p:sldLayoutId id="2147483810" r:id="rId4"/>
    <p:sldLayoutId id="2147483831" r:id="rId5"/>
    <p:sldLayoutId id="2147483842" r:id="rId6"/>
    <p:sldLayoutId id="2147483829" r:id="rId7"/>
    <p:sldLayoutId id="2147483864" r:id="rId8"/>
    <p:sldLayoutId id="2147483858" r:id="rId9"/>
    <p:sldLayoutId id="2147483859" r:id="rId10"/>
    <p:sldLayoutId id="2147483846" r:id="rId11"/>
    <p:sldLayoutId id="2147483847" r:id="rId12"/>
    <p:sldLayoutId id="2147483848" r:id="rId13"/>
    <p:sldLayoutId id="2147483860" r:id="rId14"/>
    <p:sldLayoutId id="2147483853" r:id="rId15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1632753" rtl="0" eaLnBrk="1" latinLnBrk="0" hangingPunct="1">
        <a:spcBef>
          <a:spcPct val="0"/>
        </a:spcBef>
        <a:buNone/>
        <a:defRPr sz="7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角三角形 8"/>
          <p:cNvSpPr/>
          <p:nvPr/>
        </p:nvSpPr>
        <p:spPr>
          <a:xfrm rot="10800000">
            <a:off x="16421955" y="-1370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/>
        </p:nvSpPr>
        <p:spPr>
          <a:xfrm rot="10800000">
            <a:off x="14212397" y="-1371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592256" y="192950"/>
            <a:ext cx="16741860" cy="1125125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/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831132"/>
            <a:ext cx="16457772" cy="7358114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 dirty="0" smtClean="0"/>
              <a:t>Master Text</a:t>
            </a:r>
            <a:endParaRPr lang="ja-JP" altLang="en-US" dirty="0" smtClean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100">
                <a:solidFill>
                  <a:schemeClr val="bg1">
                    <a:lumMod val="50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371930" y="9591367"/>
            <a:ext cx="907291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>
              <a:defRPr sz="32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直線コネクタ 6"/>
          <p:cNvCxnSpPr/>
          <p:nvPr/>
        </p:nvCxnSpPr>
        <p:spPr>
          <a:xfrm>
            <a:off x="603507" y="1273070"/>
            <a:ext cx="1707939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 flipV="1">
            <a:off x="17289111" y="9508985"/>
            <a:ext cx="0" cy="778015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88468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851" r:id="rId2"/>
    <p:sldLayoutId id="2147483760" r:id="rId3"/>
    <p:sldLayoutId id="2147483852" r:id="rId4"/>
    <p:sldLayoutId id="2147483766" r:id="rId5"/>
    <p:sldLayoutId id="2147483765" r:id="rId6"/>
    <p:sldLayoutId id="2147483855" r:id="rId7"/>
    <p:sldLayoutId id="2147483856" r:id="rId8"/>
    <p:sldLayoutId id="2147483866" r:id="rId9"/>
    <p:sldLayoutId id="2147483857" r:id="rId10"/>
    <p:sldLayoutId id="2147483751" r:id="rId11"/>
    <p:sldLayoutId id="2147483752" r:id="rId12"/>
    <p:sldLayoutId id="2147483817" r:id="rId13"/>
    <p:sldLayoutId id="2147483823" r:id="rId14"/>
    <p:sldLayoutId id="2147483753" r:id="rId15"/>
    <p:sldLayoutId id="2147483844" r:id="rId16"/>
    <p:sldLayoutId id="2147483739" r:id="rId17"/>
    <p:sldLayoutId id="2147483740" r:id="rId18"/>
    <p:sldLayoutId id="2147483776" r:id="rId19"/>
    <p:sldLayoutId id="2147483778" r:id="rId20"/>
    <p:sldLayoutId id="2147483793" r:id="rId21"/>
    <p:sldLayoutId id="2147483791" r:id="rId22"/>
    <p:sldLayoutId id="2147483792" r:id="rId23"/>
    <p:sldLayoutId id="2147483808" r:id="rId24"/>
    <p:sldLayoutId id="2147483806" r:id="rId25"/>
    <p:sldLayoutId id="2147483845" r:id="rId26"/>
    <p:sldLayoutId id="2147483801" r:id="rId27"/>
    <p:sldLayoutId id="2147483799" r:id="rId28"/>
    <p:sldLayoutId id="2147483800" r:id="rId29"/>
    <p:sldLayoutId id="2147483802" r:id="rId30"/>
    <p:sldLayoutId id="2147483804" r:id="rId31"/>
    <p:sldLayoutId id="2147483805" r:id="rId32"/>
    <p:sldLayoutId id="2147483807" r:id="rId33"/>
    <p:sldLayoutId id="2147483811" r:id="rId34"/>
    <p:sldLayoutId id="2147483812" r:id="rId35"/>
    <p:sldLayoutId id="2147483819" r:id="rId36"/>
    <p:sldLayoutId id="2147483834" r:id="rId37"/>
    <p:sldLayoutId id="2147483832" r:id="rId38"/>
    <p:sldLayoutId id="2147483820" r:id="rId39"/>
    <p:sldLayoutId id="2147483833" r:id="rId40"/>
    <p:sldLayoutId id="2147483821" r:id="rId41"/>
    <p:sldLayoutId id="2147483840" r:id="rId42"/>
    <p:sldLayoutId id="2147483863" r:id="rId43"/>
    <p:sldLayoutId id="2147483841" r:id="rId44"/>
    <p:sldLayoutId id="2147483850" r:id="rId45"/>
    <p:sldLayoutId id="2147483828" r:id="rId46"/>
    <p:sldLayoutId id="2147483826" r:id="rId47"/>
    <p:sldLayoutId id="2147483830" r:id="rId48"/>
    <p:sldLayoutId id="2147483827" r:id="rId49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" grpId="0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sz="5400" kern="1200" spc="15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831132"/>
            <a:ext cx="16457772" cy="7358114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 dirty="0" smtClean="0"/>
              <a:t>Master Text</a:t>
            </a:r>
            <a:endParaRPr lang="ja-JP" altLang="en-US" dirty="0" smtClean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100">
                <a:solidFill>
                  <a:schemeClr val="bg1">
                    <a:lumMod val="50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371930" y="9591367"/>
            <a:ext cx="907291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>
              <a:defRPr sz="32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直線コネクタ 12"/>
          <p:cNvCxnSpPr/>
          <p:nvPr/>
        </p:nvCxnSpPr>
        <p:spPr>
          <a:xfrm flipV="1">
            <a:off x="17289111" y="9508985"/>
            <a:ext cx="0" cy="778015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直角三角形 7"/>
          <p:cNvSpPr/>
          <p:nvPr/>
        </p:nvSpPr>
        <p:spPr>
          <a:xfrm rot="10800000">
            <a:off x="16421955" y="-1370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/>
        </p:nvSpPr>
        <p:spPr>
          <a:xfrm rot="10800000">
            <a:off x="14212397" y="-1371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3603581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90" r:id="rId4"/>
    <p:sldLayoutId id="2147483745" r:id="rId5"/>
    <p:sldLayoutId id="2147483824" r:id="rId6"/>
    <p:sldLayoutId id="2147483747" r:id="rId7"/>
    <p:sldLayoutId id="2147483728" r:id="rId8"/>
    <p:sldLayoutId id="2147483754" r:id="rId9"/>
    <p:sldLayoutId id="2147483729" r:id="rId10"/>
    <p:sldLayoutId id="2147483749" r:id="rId11"/>
    <p:sldLayoutId id="2147483756" r:id="rId12"/>
    <p:sldLayoutId id="2147483757" r:id="rId13"/>
    <p:sldLayoutId id="2147483759" r:id="rId14"/>
    <p:sldLayoutId id="2147483761" r:id="rId15"/>
    <p:sldLayoutId id="2147483837" r:id="rId16"/>
    <p:sldLayoutId id="2147483762" r:id="rId17"/>
    <p:sldLayoutId id="2147483764" r:id="rId18"/>
    <p:sldLayoutId id="2147483773" r:id="rId19"/>
    <p:sldLayoutId id="2147483777" r:id="rId20"/>
    <p:sldLayoutId id="2147483767" r:id="rId21"/>
    <p:sldLayoutId id="2147483763" r:id="rId22"/>
    <p:sldLayoutId id="2147483769" r:id="rId23"/>
    <p:sldLayoutId id="2147483816" r:id="rId24"/>
    <p:sldLayoutId id="2147483843" r:id="rId25"/>
    <p:sldLayoutId id="2147483770" r:id="rId26"/>
    <p:sldLayoutId id="2147483771" r:id="rId27"/>
    <p:sldLayoutId id="2147483774" r:id="rId28"/>
    <p:sldLayoutId id="2147483772" r:id="rId29"/>
    <p:sldLayoutId id="2147483779" r:id="rId30"/>
    <p:sldLayoutId id="2147483794" r:id="rId31"/>
    <p:sldLayoutId id="2147483796" r:id="rId32"/>
    <p:sldLayoutId id="2147483795" r:id="rId33"/>
    <p:sldLayoutId id="2147483813" r:id="rId34"/>
    <p:sldLayoutId id="2147483768" r:id="rId35"/>
    <p:sldLayoutId id="2147483836" r:id="rId36"/>
    <p:sldLayoutId id="2147483814" r:id="rId37"/>
    <p:sldLayoutId id="2147483803" r:id="rId38"/>
    <p:sldLayoutId id="2147483798" r:id="rId39"/>
    <p:sldLayoutId id="2147483815" r:id="rId40"/>
    <p:sldLayoutId id="2147483825" r:id="rId41"/>
    <p:sldLayoutId id="2147483818" r:id="rId42"/>
    <p:sldLayoutId id="2147483835" r:id="rId43"/>
    <p:sldLayoutId id="2147483849" r:id="rId44"/>
    <p:sldLayoutId id="2147483871" r:id="rId45"/>
    <p:sldLayoutId id="2147483839" r:id="rId46"/>
    <p:sldLayoutId id="2147483838" r:id="rId47"/>
    <p:sldLayoutId id="2147483865" r:id="rId48"/>
    <p:sldLayoutId id="2147483872" r:id="rId49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sz="6000" kern="1200" spc="3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9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0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97.xml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10" Type="http://schemas.openxmlformats.org/officeDocument/2006/relationships/image" Target="../media/image22.pn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0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1" lang="en-US" altLang="ja-JP" dirty="0" smtClean="0"/>
              <a:t>Smart Room</a:t>
            </a:r>
            <a:endParaRPr kumimoji="1" lang="ja-JP" altLang="en-US" dirty="0"/>
          </a:p>
        </p:txBody>
      </p:sp>
      <p:sp>
        <p:nvSpPr>
          <p:cNvPr id="12" name="サブタイトル 11"/>
          <p:cNvSpPr>
            <a:spLocks noGrp="1"/>
          </p:cNvSpPr>
          <p:nvPr>
            <p:ph type="subTitle" idx="1"/>
          </p:nvPr>
        </p:nvSpPr>
        <p:spPr>
          <a:xfrm>
            <a:off x="2266442" y="5368525"/>
            <a:ext cx="13753528" cy="1170130"/>
          </a:xfrm>
        </p:spPr>
        <p:txBody>
          <a:bodyPr/>
          <a:lstStyle/>
          <a:p>
            <a:r>
              <a:rPr kumimoji="1" lang="en-US" altLang="ja-JP" dirty="0" smtClean="0"/>
              <a:t>Software Development Project II</a:t>
            </a:r>
          </a:p>
          <a:p>
            <a:r>
              <a:rPr kumimoji="1" lang="en-US" altLang="ja-JP" dirty="0" smtClean="0"/>
              <a:t>CSE 3200</a:t>
            </a:r>
            <a:endParaRPr kumimoji="1" lang="ja-JP" altLang="en-US" dirty="0"/>
          </a:p>
        </p:txBody>
      </p:sp>
    </p:spTree>
    <p:extLst>
      <p:ext uri="{BB962C8B-B14F-4D97-AF65-F5344CB8AC3E}">
        <p14:creationId xmlns="" xmlns:p14="http://schemas.microsoft.com/office/powerpoint/2010/main" val="22701642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extLst mod="1">
    <p:ext uri="{E180D4A7-C9FB-4DFB-919C-405C955672EB}">
      <p14:showEvtLst xmlns="" xmlns:p14="http://schemas.microsoft.com/office/powerpoint/2010/main">
        <p14:playEvt time="6602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タイトル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WORKFLOW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4" name="テキスト プレースホルダー 2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 smtClean="0"/>
              <a:t>BUTTON</a:t>
            </a:r>
            <a:endParaRPr kumimoji="1" lang="ja-JP" altLang="en-US" dirty="0"/>
          </a:p>
        </p:txBody>
      </p:sp>
      <p:sp>
        <p:nvSpPr>
          <p:cNvPr id="31" name="テキスト プレースホルダー 3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ja-JP" dirty="0" smtClean="0"/>
              <a:t>REPLY</a:t>
            </a:r>
            <a:endParaRPr kumimoji="1" lang="en-US" altLang="ja-JP" dirty="0"/>
          </a:p>
        </p:txBody>
      </p:sp>
      <p:sp>
        <p:nvSpPr>
          <p:cNvPr id="32" name="テキスト プレースホルダー 3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ja-JP" dirty="0" smtClean="0"/>
              <a:t>WIFI MODULE</a:t>
            </a:r>
            <a:endParaRPr kumimoji="1" lang="en-US" altLang="ja-JP" dirty="0"/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en-US" altLang="ja-JP" dirty="0" smtClean="0"/>
              <a:t>ACTION</a:t>
            </a:r>
            <a:endParaRPr kumimoji="1" lang="en-US" altLang="ja-JP" dirty="0"/>
          </a:p>
        </p:txBody>
      </p:sp>
      <p:sp>
        <p:nvSpPr>
          <p:cNvPr id="34" name="テキスト プレースホルダー 3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kumimoji="1" lang="en-US" altLang="ja-JP" dirty="0" smtClean="0"/>
              <a:t>ARDUINO</a:t>
            </a:r>
            <a:endParaRPr kumimoji="1" lang="en-US" altLang="ja-JP" dirty="0"/>
          </a:p>
        </p:txBody>
      </p:sp>
      <p:sp>
        <p:nvSpPr>
          <p:cNvPr id="35" name="テキスト プレースホルダー 3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kumimoji="1" lang="en-US" altLang="ja-JP" dirty="0" smtClean="0"/>
              <a:t>RESULT</a:t>
            </a:r>
            <a:endParaRPr kumimoji="1" lang="en-US" altLang="ja-JP" dirty="0"/>
          </a:p>
        </p:txBody>
      </p:sp>
      <p:sp>
        <p:nvSpPr>
          <p:cNvPr id="36" name="テキスト プレースホルダー 3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GB" b="1" dirty="0" smtClean="0"/>
              <a:t>Button </a:t>
            </a:r>
            <a:r>
              <a:rPr lang="en-GB" b="1" dirty="0" smtClean="0"/>
              <a:t>sends </a:t>
            </a:r>
            <a:r>
              <a:rPr lang="en-GB" b="1" dirty="0" smtClean="0"/>
              <a:t>HTTP </a:t>
            </a:r>
            <a:r>
              <a:rPr lang="en-GB" b="1" dirty="0" smtClean="0"/>
              <a:t>GET Request </a:t>
            </a:r>
            <a:r>
              <a:rPr lang="en-GB" b="1" dirty="0" smtClean="0"/>
              <a:t>to Wi-Fi module</a:t>
            </a:r>
            <a:endParaRPr kumimoji="1" lang="ja-JP" altLang="en-US" dirty="0"/>
          </a:p>
        </p:txBody>
      </p:sp>
      <p:sp>
        <p:nvSpPr>
          <p:cNvPr id="37" name="テキスト プレースホルダー 3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 lvl="0"/>
            <a:r>
              <a:rPr lang="en-GB" b="1" dirty="0" smtClean="0"/>
              <a:t>Send a reply to app Via the Wi-Fi module  </a:t>
            </a:r>
            <a:endParaRPr lang="en-US" dirty="0" smtClean="0"/>
          </a:p>
          <a:p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8" name="テキスト プレースホルダー 3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 lvl="0"/>
            <a:r>
              <a:rPr lang="en-GB" b="1" dirty="0" smtClean="0"/>
              <a:t>Wi-Fi Module Pass the Request To </a:t>
            </a:r>
            <a:r>
              <a:rPr lang="en-GB" b="1" dirty="0" err="1" smtClean="0"/>
              <a:t>Arduino</a:t>
            </a:r>
            <a:r>
              <a:rPr lang="en-GB" b="1" dirty="0" smtClean="0"/>
              <a:t> through </a:t>
            </a:r>
            <a:r>
              <a:rPr lang="en-GB" b="1" dirty="0" smtClean="0"/>
              <a:t>TX-RX </a:t>
            </a:r>
            <a:r>
              <a:rPr lang="en-GB" b="1" dirty="0" smtClean="0"/>
              <a:t>Pin</a:t>
            </a:r>
            <a:endParaRPr lang="en-US" dirty="0" smtClean="0"/>
          </a:p>
          <a:p>
            <a:endParaRPr kumimoji="1" lang="ja-JP" altLang="en-US" dirty="0"/>
          </a:p>
        </p:txBody>
      </p:sp>
      <p:sp>
        <p:nvSpPr>
          <p:cNvPr id="39" name="テキスト プレースホルダー 3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 lvl="0"/>
            <a:r>
              <a:rPr lang="en-GB" b="1" dirty="0" smtClean="0"/>
              <a:t>Execute </a:t>
            </a:r>
            <a:r>
              <a:rPr lang="en-GB" b="1" dirty="0" smtClean="0"/>
              <a:t>the requested operation</a:t>
            </a:r>
            <a:endParaRPr lang="en-US" dirty="0" smtClean="0"/>
          </a:p>
          <a:p>
            <a:endParaRPr kumimoji="1" lang="ja-JP" altLang="en-US" dirty="0"/>
          </a:p>
        </p:txBody>
      </p:sp>
      <p:sp>
        <p:nvSpPr>
          <p:cNvPr id="40" name="テキスト プレースホルダー 39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lvl="0"/>
            <a:r>
              <a:rPr lang="en-GB" b="1" dirty="0" err="1" smtClean="0"/>
              <a:t>Arduino</a:t>
            </a:r>
            <a:r>
              <a:rPr lang="en-GB" b="1" dirty="0" smtClean="0"/>
              <a:t> determines the action</a:t>
            </a:r>
            <a:endParaRPr lang="en-US" dirty="0" smtClean="0"/>
          </a:p>
          <a:p>
            <a:endParaRPr kumimoji="1" lang="ja-JP" altLang="en-US" dirty="0"/>
          </a:p>
        </p:txBody>
      </p:sp>
      <p:sp>
        <p:nvSpPr>
          <p:cNvPr id="41" name="テキスト プレースホルダー 40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kumimoji="1" lang="en-US" altLang="ja-JP" b="1" dirty="0" smtClean="0"/>
              <a:t>Appliance ON/OFF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pic>
        <p:nvPicPr>
          <p:cNvPr id="15" name="図プレースホルダー 14"/>
          <p:cNvPicPr>
            <a:picLocks noGrp="1" noChangeAspect="1"/>
          </p:cNvPicPr>
          <p:nvPr>
            <p:ph type="pic" sz="quarter" idx="16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7" name="図プレースホルダー 16"/>
          <p:cNvPicPr>
            <a:picLocks noGrp="1" noChangeAspect="1"/>
          </p:cNvPicPr>
          <p:nvPr>
            <p:ph type="pic" sz="quarter" idx="17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29" b="129"/>
          <a:stretch>
            <a:fillRect/>
          </a:stretch>
        </p:blipFill>
        <p:spPr>
          <a:xfrm>
            <a:off x="4732716" y="4828465"/>
            <a:ext cx="616114" cy="616114"/>
          </a:xfrm>
        </p:spPr>
      </p:pic>
      <p:pic>
        <p:nvPicPr>
          <p:cNvPr id="18" name="図プレースホルダー 17"/>
          <p:cNvPicPr>
            <a:picLocks noGrp="1" noChangeAspect="1"/>
          </p:cNvPicPr>
          <p:nvPr>
            <p:ph type="pic" sz="quarter" idx="18"/>
          </p:nvPr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9" name="図プレースホルダー 18"/>
          <p:cNvPicPr>
            <a:picLocks noGrp="1" noChangeAspect="1"/>
          </p:cNvPicPr>
          <p:nvPr>
            <p:ph type="pic" sz="quarter" idx="19"/>
          </p:nvPr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0" name="図プレースホルダー 19"/>
          <p:cNvPicPr>
            <a:picLocks noGrp="1" noChangeAspect="1"/>
          </p:cNvPicPr>
          <p:nvPr>
            <p:ph type="pic" sz="quarter" idx="20"/>
          </p:nvPr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1" name="図プレースホルダー 20"/>
          <p:cNvPicPr>
            <a:picLocks noGrp="1" noChangeAspect="1"/>
          </p:cNvPicPr>
          <p:nvPr>
            <p:ph type="pic" sz="quarter" idx="21"/>
          </p:nvPr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="" xmlns:p14="http://schemas.microsoft.com/office/powerpoint/2010/main" val="291651570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 smtClean="0"/>
              <a:t>Smart Room : App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ja-JP" dirty="0" smtClean="0"/>
              <a:t>The IP address of the </a:t>
            </a:r>
            <a:r>
              <a:rPr kumimoji="1" lang="en-US" altLang="ja-JP" dirty="0" err="1" smtClean="0"/>
              <a:t>W</a:t>
            </a:r>
            <a:r>
              <a:rPr kumimoji="1" lang="en-US" altLang="ja-JP" dirty="0" err="1" smtClean="0"/>
              <a:t>i-fi</a:t>
            </a:r>
            <a:r>
              <a:rPr kumimoji="1" lang="en-US" altLang="ja-JP" dirty="0" smtClean="0"/>
              <a:t> module which works as the </a:t>
            </a:r>
            <a:r>
              <a:rPr kumimoji="1" lang="en-US" altLang="ja-JP" dirty="0" err="1" smtClean="0"/>
              <a:t>Arduino</a:t>
            </a:r>
            <a:r>
              <a:rPr kumimoji="1" lang="en-US" altLang="ja-JP" dirty="0" smtClean="0"/>
              <a:t> IP address , is given inside this field.</a:t>
            </a:r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err="1" smtClean="0"/>
              <a:t>Arduino</a:t>
            </a:r>
            <a:r>
              <a:rPr lang="en-US" dirty="0" smtClean="0"/>
              <a:t> IP</a:t>
            </a:r>
            <a:endParaRPr kumimoji="1"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en-US" altLang="ja-JP" dirty="0" smtClean="0"/>
              <a:t>The port address of the  </a:t>
            </a:r>
            <a:r>
              <a:rPr kumimoji="1" lang="en-US" altLang="ja-JP" dirty="0" err="1" smtClean="0"/>
              <a:t>Arduino</a:t>
            </a:r>
            <a:r>
              <a:rPr kumimoji="1" lang="en-US" altLang="ja-JP" dirty="0" smtClean="0"/>
              <a:t>.</a:t>
            </a:r>
            <a:endParaRPr kumimoji="1" lang="ja-JP" altLang="en-US" dirty="0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 smtClean="0"/>
              <a:t>Arduino</a:t>
            </a:r>
            <a:r>
              <a:rPr lang="en-US" dirty="0" smtClean="0"/>
              <a:t> </a:t>
            </a:r>
            <a:r>
              <a:rPr lang="en-US" dirty="0" smtClean="0"/>
              <a:t>PORT</a:t>
            </a:r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 smtClean="0"/>
              <a:t>Streaming address of the IP camera is taken as a input here.</a:t>
            </a:r>
          </a:p>
          <a:p>
            <a:r>
              <a:rPr lang="en-GB" dirty="0" smtClean="0"/>
              <a:t>The </a:t>
            </a:r>
            <a:r>
              <a:rPr lang="en-GB" dirty="0" smtClean="0"/>
              <a:t>input texts are stored into the ‘Shared Preferences’ (cache) of android operating </a:t>
            </a:r>
            <a:r>
              <a:rPr lang="en-GB" dirty="0" smtClean="0"/>
              <a:t>system.</a:t>
            </a:r>
            <a:endParaRPr lang="en-US" b="1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smtClean="0"/>
              <a:t>IP Camera Address</a:t>
            </a:r>
            <a:endParaRPr kumimoji="1" lang="ja-JP" altLang="en-US" dirty="0"/>
          </a:p>
        </p:txBody>
      </p:sp>
      <p:pic>
        <p:nvPicPr>
          <p:cNvPr id="12" name="Picture Placeholder 11" descr="Screenshot_2016-02-16-05-33-25.png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/>
          <a:srcRect l="225" r="225"/>
          <a:stretch>
            <a:fillRect/>
          </a:stretch>
        </p:blipFill>
        <p:spPr/>
      </p:pic>
    </p:spTree>
    <p:extLst>
      <p:ext uri="{BB962C8B-B14F-4D97-AF65-F5344CB8AC3E}">
        <p14:creationId xmlns="" xmlns:p14="http://schemas.microsoft.com/office/powerpoint/2010/main" val="2044280272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 smtClean="0"/>
              <a:t>Control Window</a:t>
            </a:r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0"/>
            <a:r>
              <a:rPr lang="en-GB" b="1" dirty="0" smtClean="0"/>
              <a:t>Web View</a:t>
            </a:r>
            <a:r>
              <a:rPr lang="en-GB" dirty="0" smtClean="0"/>
              <a:t>:  displays </a:t>
            </a:r>
            <a:r>
              <a:rPr lang="en-GB" dirty="0" smtClean="0"/>
              <a:t>the </a:t>
            </a:r>
            <a:r>
              <a:rPr lang="en-GB" b="1" dirty="0" smtClean="0">
                <a:solidFill>
                  <a:schemeClr val="accent1">
                    <a:lumMod val="75000"/>
                  </a:schemeClr>
                </a:solidFill>
              </a:rPr>
              <a:t>live video stream</a:t>
            </a:r>
            <a:r>
              <a:rPr lang="en-GB" b="1" dirty="0" smtClean="0"/>
              <a:t> </a:t>
            </a:r>
            <a:r>
              <a:rPr lang="en-GB" dirty="0" smtClean="0"/>
              <a:t>from IP cameras</a:t>
            </a:r>
            <a:r>
              <a:rPr lang="en-GB" dirty="0" smtClean="0"/>
              <a:t>.</a:t>
            </a:r>
          </a:p>
          <a:p>
            <a:pPr lvl="0"/>
            <a:endParaRPr lang="en-GB" dirty="0" smtClean="0"/>
          </a:p>
          <a:p>
            <a:pPr lvl="0"/>
            <a:endParaRPr lang="en-GB" dirty="0" smtClean="0"/>
          </a:p>
          <a:p>
            <a:r>
              <a:rPr lang="en-GB" b="1" dirty="0" smtClean="0"/>
              <a:t>Capture Button</a:t>
            </a:r>
            <a:r>
              <a:rPr lang="en-GB" dirty="0" smtClean="0"/>
              <a:t>: can instantly save the live streamed </a:t>
            </a:r>
            <a:r>
              <a:rPr lang="en-GB" b="1" dirty="0" smtClean="0">
                <a:solidFill>
                  <a:schemeClr val="accent1">
                    <a:lumMod val="75000"/>
                  </a:schemeClr>
                </a:solidFill>
              </a:rPr>
              <a:t>picture</a:t>
            </a:r>
            <a:r>
              <a:rPr lang="en-GB" b="1" dirty="0" smtClean="0"/>
              <a:t> </a:t>
            </a:r>
            <a:r>
              <a:rPr lang="en-GB" dirty="0" smtClean="0"/>
              <a:t>into local device storage.</a:t>
            </a:r>
            <a:r>
              <a:rPr lang="en-US" dirty="0" smtClean="0"/>
              <a:t> </a:t>
            </a:r>
          </a:p>
          <a:p>
            <a:pPr lvl="0"/>
            <a:r>
              <a:rPr lang="en-GB" dirty="0" smtClean="0"/>
              <a:t> </a:t>
            </a:r>
            <a:endParaRPr lang="en-US" dirty="0" smtClean="0"/>
          </a:p>
          <a:p>
            <a:r>
              <a:rPr kumimoji="1" lang="en-US" altLang="ja-JP" dirty="0" smtClean="0"/>
              <a:t>. </a:t>
            </a:r>
            <a:endParaRPr kumimoji="1"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lvl="0"/>
            <a:r>
              <a:rPr lang="en-GB" b="1" dirty="0" smtClean="0"/>
              <a:t>Led Bulb Button</a:t>
            </a:r>
            <a:r>
              <a:rPr lang="en-GB" dirty="0" smtClean="0"/>
              <a:t>: </a:t>
            </a:r>
            <a:r>
              <a:rPr lang="en-GB" dirty="0" smtClean="0"/>
              <a:t>controls </a:t>
            </a:r>
            <a:r>
              <a:rPr lang="en-GB" dirty="0" smtClean="0"/>
              <a:t>the led bulb inside the room. If the bulb is already ON, it toggles it to OFF.</a:t>
            </a:r>
            <a:endParaRPr lang="en-US" dirty="0" smtClean="0"/>
          </a:p>
          <a:p>
            <a:r>
              <a:rPr kumimoji="1" lang="en-US" altLang="ja-JP" dirty="0" smtClean="0"/>
              <a:t>. </a:t>
            </a:r>
            <a:endParaRPr kumimoji="1" lang="ja-JP" altLang="en-US" dirty="0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lang="en-GB" b="1" dirty="0" smtClean="0"/>
              <a:t>Fan Control Button</a:t>
            </a:r>
            <a:r>
              <a:rPr lang="en-GB" dirty="0" smtClean="0"/>
              <a:t>: </a:t>
            </a:r>
            <a:r>
              <a:rPr lang="en-GB" dirty="0" smtClean="0"/>
              <a:t>controls </a:t>
            </a:r>
            <a:r>
              <a:rPr lang="en-GB" dirty="0" smtClean="0"/>
              <a:t>the operation of fan. Toggles the state of the fan when the button is clicked.</a:t>
            </a:r>
            <a:endParaRPr 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0"/>
            <a:r>
              <a:rPr lang="en-GB" b="1" dirty="0" smtClean="0"/>
              <a:t>Door Control button</a:t>
            </a:r>
            <a:r>
              <a:rPr lang="en-GB" dirty="0" smtClean="0"/>
              <a:t>: </a:t>
            </a:r>
            <a:r>
              <a:rPr lang="en-GB" dirty="0" smtClean="0"/>
              <a:t>controls the movement of the door which can be opened &amp; closed through a simple click on this button.</a:t>
            </a:r>
            <a:endParaRPr lang="en-US" dirty="0"/>
          </a:p>
        </p:txBody>
      </p:sp>
      <p:pic>
        <p:nvPicPr>
          <p:cNvPr id="10" name="Picture Placeholder 9" descr="Screenshot_2016-02-16-05-33-13cpy.jpg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/>
          <a:srcRect l="201" r="201"/>
          <a:stretch>
            <a:fillRect/>
          </a:stretch>
        </p:blipFill>
        <p:spPr/>
      </p:pic>
    </p:spTree>
    <p:extLst>
      <p:ext uri="{BB962C8B-B14F-4D97-AF65-F5344CB8AC3E}">
        <p14:creationId xmlns="" xmlns:p14="http://schemas.microsoft.com/office/powerpoint/2010/main" val="2742077804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 smtClean="0"/>
              <a:t>CAPTURE IMAGE 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ja-JP" dirty="0" smtClean="0"/>
              <a:t>Capture Live image from the IP camera on the go!</a:t>
            </a:r>
          </a:p>
          <a:p>
            <a:r>
              <a:rPr kumimoji="1" lang="en-US" altLang="ja-JP" dirty="0" smtClean="0"/>
              <a:t>The images are stored inside the phone storage.</a:t>
            </a:r>
            <a:endParaRPr kumimoji="1" lang="en-US" altLang="ja-JP" dirty="0" smtClean="0"/>
          </a:p>
        </p:txBody>
      </p:sp>
      <p:pic>
        <p:nvPicPr>
          <p:cNvPr id="7" name="Picture Placeholder 6" descr="Screenshot_2016-02-16-05-32-57.png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/>
          <a:srcRect l="225" r="225"/>
          <a:stretch>
            <a:fillRect/>
          </a:stretch>
        </p:blipFill>
        <p:spPr/>
      </p:pic>
    </p:spTree>
    <p:extLst>
      <p:ext uri="{BB962C8B-B14F-4D97-AF65-F5344CB8AC3E}">
        <p14:creationId xmlns="" xmlns:p14="http://schemas.microsoft.com/office/powerpoint/2010/main" val="3694333689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kumimoji="1" lang="en-US" altLang="ja-JP" dirty="0" smtClean="0"/>
              <a:t>Control From Web UI</a:t>
            </a:r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GB" dirty="0" smtClean="0"/>
              <a:t>‘</a:t>
            </a:r>
            <a:r>
              <a:rPr lang="en-GB" b="1" dirty="0" smtClean="0"/>
              <a:t>Smart Room’</a:t>
            </a:r>
            <a:r>
              <a:rPr lang="en-GB" dirty="0" smtClean="0"/>
              <a:t> can also be controlled from any web browser. The UI of the web are similar to the android companion </a:t>
            </a:r>
            <a:r>
              <a:rPr lang="en-GB" dirty="0" smtClean="0"/>
              <a:t>app.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218" name="Picture 2" descr="smtem2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 cstate="print"/>
          <a:srcRect l="5711" r="5711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729414125"/>
      </p:ext>
    </p:extLst>
  </p:cSld>
  <p:clrMapOvr>
    <a:masterClrMapping/>
  </p:clrMapOvr>
  <p:transition spd="slow">
    <p:pull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ja-JP" dirty="0" smtClean="0"/>
              <a:t>LIMITATIONS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 smtClean="0"/>
              <a:t>Certain drawbacks occurred during the implementation phase. Working towards overcoming these limitations. </a:t>
            </a:r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ja-JP" dirty="0" smtClean="0"/>
              <a:t>MISSION 1</a:t>
            </a:r>
            <a:endParaRPr kumimoji="1"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ja-JP" dirty="0" smtClean="0"/>
              <a:t>MISSION 2</a:t>
            </a:r>
            <a:endParaRPr kumimoji="1" lang="ja-JP" altLang="en-US" dirty="0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ja-JP" dirty="0" smtClean="0"/>
              <a:t>MISSION 3</a:t>
            </a:r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4"/>
          </p:nvPr>
        </p:nvSpPr>
        <p:spPr>
          <a:xfrm>
            <a:off x="772276" y="5728565"/>
            <a:ext cx="5768466" cy="848975"/>
          </a:xfrm>
        </p:spPr>
        <p:txBody>
          <a:bodyPr/>
          <a:lstStyle/>
          <a:p>
            <a:r>
              <a:rPr kumimoji="1" lang="en-US" altLang="ja-JP" dirty="0" smtClean="0"/>
              <a:t>Voltage Fluctuation</a:t>
            </a:r>
            <a:endParaRPr kumimoji="1" lang="ja-JP" altLang="en-US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25"/>
          </p:nvPr>
        </p:nvSpPr>
        <p:spPr>
          <a:xfrm>
            <a:off x="3832616" y="3658335"/>
            <a:ext cx="6488548" cy="848975"/>
          </a:xfrm>
        </p:spPr>
        <p:txBody>
          <a:bodyPr/>
          <a:lstStyle/>
          <a:p>
            <a:r>
              <a:rPr kumimoji="1" lang="en-US" altLang="ja-JP" dirty="0" smtClean="0"/>
              <a:t>Small </a:t>
            </a:r>
            <a:r>
              <a:rPr kumimoji="1" lang="en-US" altLang="ja-JP" dirty="0" smtClean="0"/>
              <a:t>Delay in Response</a:t>
            </a:r>
            <a:endParaRPr kumimoji="1" lang="ja-JP" altLang="en-US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26"/>
          </p:nvPr>
        </p:nvSpPr>
        <p:spPr>
          <a:xfrm>
            <a:off x="8423126" y="1453090"/>
            <a:ext cx="5715635" cy="848975"/>
          </a:xfrm>
        </p:spPr>
        <p:txBody>
          <a:bodyPr/>
          <a:lstStyle/>
          <a:p>
            <a:r>
              <a:rPr kumimoji="1" lang="en-US" altLang="ja-JP" dirty="0" smtClean="0"/>
              <a:t>Stable Power Supply</a:t>
            </a:r>
            <a:endParaRPr kumimoji="1" lang="ja-JP" altLang="en-US" dirty="0"/>
          </a:p>
        </p:txBody>
      </p:sp>
    </p:spTree>
    <p:extLst>
      <p:ext uri="{BB962C8B-B14F-4D97-AF65-F5344CB8AC3E}">
        <p14:creationId xmlns="" xmlns:p14="http://schemas.microsoft.com/office/powerpoint/2010/main" val="4031535965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8"/>
          </p:nvPr>
        </p:nvSpPr>
        <p:spPr>
          <a:xfrm>
            <a:off x="465695" y="4552800"/>
            <a:ext cx="4312026" cy="1850840"/>
          </a:xfrm>
        </p:spPr>
        <p:txBody>
          <a:bodyPr/>
          <a:lstStyle/>
          <a:p>
            <a:r>
              <a:rPr lang="en-GB" b="1" dirty="0" smtClean="0"/>
              <a:t>Wide </a:t>
            </a:r>
            <a:r>
              <a:rPr lang="en-GB" b="1" dirty="0" smtClean="0"/>
              <a:t>Area Coverage </a:t>
            </a:r>
            <a:r>
              <a:rPr lang="en-GB" b="1" dirty="0" smtClean="0"/>
              <a:t>through Internet</a:t>
            </a:r>
            <a:r>
              <a:rPr lang="en-GB" b="1" dirty="0" smtClean="0"/>
              <a:t>.</a:t>
            </a:r>
          </a:p>
          <a:p>
            <a:endParaRPr kumimoji="1" lang="en-GB" altLang="ja-JP" b="1" dirty="0" smtClean="0"/>
          </a:p>
          <a:p>
            <a:pPr lvl="0"/>
            <a:r>
              <a:rPr lang="en-GB" b="1" dirty="0" smtClean="0"/>
              <a:t>Allow Remote Access </a:t>
            </a:r>
            <a:r>
              <a:rPr lang="en-GB" b="1" dirty="0" smtClean="0"/>
              <a:t>through Cloud Based Solution</a:t>
            </a:r>
            <a:r>
              <a:rPr lang="en-GB" b="1" dirty="0" smtClean="0"/>
              <a:t>.</a:t>
            </a:r>
            <a:endParaRPr lang="en-US" b="1" dirty="0" smtClean="0"/>
          </a:p>
          <a:p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ja-JP" dirty="0" smtClean="0"/>
              <a:t>FIRST STEP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lvl="0"/>
            <a:r>
              <a:rPr lang="en-GB" b="1" dirty="0" smtClean="0"/>
              <a:t>More </a:t>
            </a:r>
            <a:r>
              <a:rPr lang="en-GB" b="1" dirty="0" smtClean="0"/>
              <a:t>Compact Design.</a:t>
            </a:r>
          </a:p>
          <a:p>
            <a:pPr lvl="0"/>
            <a:endParaRPr lang="en-GB" b="1" dirty="0" smtClean="0"/>
          </a:p>
          <a:p>
            <a:r>
              <a:rPr lang="en-GB" b="1" dirty="0" smtClean="0"/>
              <a:t>Modularity.</a:t>
            </a:r>
            <a:endParaRPr lang="en-US" b="1" dirty="0" smtClean="0"/>
          </a:p>
          <a:p>
            <a:pPr lvl="0"/>
            <a:endParaRPr lang="en-US" b="1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ja-JP" dirty="0" smtClean="0"/>
              <a:t>SECOND STEP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 b="1" dirty="0" smtClean="0"/>
              <a:t>Voice control </a:t>
            </a:r>
            <a:r>
              <a:rPr lang="en-GB" b="1" dirty="0" smtClean="0"/>
              <a:t>through NLP</a:t>
            </a:r>
          </a:p>
          <a:p>
            <a:endParaRPr kumimoji="1" lang="en-GB" altLang="ja-JP" b="1" dirty="0" smtClean="0"/>
          </a:p>
          <a:p>
            <a:pPr lvl="0"/>
            <a:r>
              <a:rPr lang="en-GB" b="1" dirty="0" smtClean="0"/>
              <a:t>Thief </a:t>
            </a:r>
            <a:r>
              <a:rPr lang="en-GB" b="1" dirty="0" smtClean="0"/>
              <a:t>Alert</a:t>
            </a:r>
            <a:r>
              <a:rPr lang="en-GB" b="1" dirty="0" smtClean="0"/>
              <a:t>.</a:t>
            </a:r>
            <a:endParaRPr lang="en-US" b="1" dirty="0" smtClean="0"/>
          </a:p>
          <a:p>
            <a:endParaRPr kumimoji="1" lang="ja-JP" altLang="en-US" b="1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ja-JP" dirty="0" smtClean="0"/>
              <a:t>THIRD STEP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24"/>
          </p:nvPr>
        </p:nvSpPr>
        <p:spPr>
          <a:xfrm>
            <a:off x="13517145" y="5144700"/>
            <a:ext cx="4312026" cy="1799000"/>
          </a:xfrm>
        </p:spPr>
        <p:txBody>
          <a:bodyPr/>
          <a:lstStyle/>
          <a:p>
            <a:pPr lvl="0"/>
            <a:r>
              <a:rPr lang="en-GB" b="1" dirty="0" smtClean="0"/>
              <a:t>Baby Monitoring</a:t>
            </a:r>
            <a:r>
              <a:rPr lang="en-GB" b="1" dirty="0" smtClean="0"/>
              <a:t>.</a:t>
            </a:r>
          </a:p>
          <a:p>
            <a:pPr lvl="0"/>
            <a:endParaRPr lang="en-US" b="1" dirty="0" smtClean="0"/>
          </a:p>
          <a:p>
            <a:pPr lvl="0"/>
            <a:r>
              <a:rPr lang="en-GB" b="1" dirty="0" smtClean="0"/>
              <a:t>Old </a:t>
            </a:r>
            <a:r>
              <a:rPr lang="en-GB" b="1" dirty="0" smtClean="0"/>
              <a:t>Age Monitoring.</a:t>
            </a:r>
          </a:p>
          <a:p>
            <a:pPr lvl="0"/>
            <a:endParaRPr lang="en-GB" b="1" dirty="0" smtClean="0"/>
          </a:p>
          <a:p>
            <a:r>
              <a:rPr lang="en-GB" b="1" dirty="0" smtClean="0"/>
              <a:t>Home </a:t>
            </a:r>
            <a:r>
              <a:rPr lang="en-GB" b="1" dirty="0" smtClean="0"/>
              <a:t>Atmosphere Control</a:t>
            </a:r>
            <a:r>
              <a:rPr lang="en-GB" b="1" dirty="0" smtClean="0"/>
              <a:t>.</a:t>
            </a:r>
            <a:endParaRPr lang="en-US" b="1" dirty="0" smtClean="0"/>
          </a:p>
          <a:p>
            <a:pPr lvl="0"/>
            <a:endParaRPr lang="en-US" b="1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kumimoji="1" lang="en-US" altLang="ja-JP" dirty="0" smtClean="0"/>
              <a:t>FORTH STEP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4"/>
          </p:nvPr>
        </p:nvSpPr>
        <p:spPr>
          <a:xfrm>
            <a:off x="586569" y="578034"/>
            <a:ext cx="6441402" cy="2213144"/>
          </a:xfrm>
        </p:spPr>
        <p:txBody>
          <a:bodyPr/>
          <a:lstStyle/>
          <a:p>
            <a:r>
              <a:rPr kumimoji="1" lang="en-US" altLang="ja-JP" dirty="0" smtClean="0"/>
              <a:t>FUTURE</a:t>
            </a:r>
          </a:p>
          <a:p>
            <a:r>
              <a:rPr kumimoji="1" lang="en-US" altLang="ja-JP" dirty="0" smtClean="0"/>
              <a:t>IMPROVEMENT</a:t>
            </a:r>
            <a:endParaRPr kumimoji="1" lang="ja-JP" altLang="en-US" dirty="0"/>
          </a:p>
        </p:txBody>
      </p:sp>
    </p:spTree>
    <p:extLst>
      <p:ext uri="{BB962C8B-B14F-4D97-AF65-F5344CB8AC3E}">
        <p14:creationId xmlns="" xmlns:p14="http://schemas.microsoft.com/office/powerpoint/2010/main" val="7297246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 smtClean="0"/>
              <a:t>ANYTIME</a:t>
            </a:r>
            <a:r>
              <a:rPr kumimoji="1" lang="en-US" altLang="ja-JP" dirty="0" smtClean="0"/>
              <a:t>, ANYWHERE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 smtClean="0"/>
              <a:t>Comfort </a:t>
            </a:r>
            <a:r>
              <a:rPr lang="en-GB" dirty="0" smtClean="0"/>
              <a:t>of controlling room appliances with a single </a:t>
            </a:r>
            <a:r>
              <a:rPr lang="en-GB" dirty="0" smtClean="0"/>
              <a:t>touch from Smartphone/PC/Tab.</a:t>
            </a:r>
            <a:endParaRPr kumimoji="1" lang="ja-JP" altLang="en-US" dirty="0"/>
          </a:p>
        </p:txBody>
      </p:sp>
      <p:pic>
        <p:nvPicPr>
          <p:cNvPr id="13" name="Picture Placeholder 12" descr="Screenshot_2016-02-16-05-33-13cpy.jpg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/>
          <a:srcRect l="1057" r="1057"/>
          <a:stretch>
            <a:fillRect/>
          </a:stretch>
        </p:blipFill>
        <p:spPr/>
      </p:pic>
      <p:pic>
        <p:nvPicPr>
          <p:cNvPr id="14" name="Picture Placeholder 13" descr="Screenshot_2016-02-16-05-33-13cpy.jpg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/>
          <a:srcRect t="12255" b="12255"/>
          <a:stretch>
            <a:fillRect/>
          </a:stretch>
        </p:blipFill>
        <p:spPr/>
      </p:pic>
      <p:pic>
        <p:nvPicPr>
          <p:cNvPr id="260098" name="Picture 2" descr="smtem2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4" cstate="print"/>
          <a:srcRect l="6169" r="6169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8224531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図プレースホルダー 4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スライド番号プレースホルダー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5" name="テキスト プレースホルダー 3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6" name="テキスト プレースホルダー 3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4" name="テキスト プレースホルダー 3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8" name="テキスト プレースホルダー 3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ja-JP" dirty="0" smtClean="0"/>
              <a:t>KEEP IMPROVING </a:t>
            </a:r>
            <a:r>
              <a:rPr kumimoji="1" lang="en-US" altLang="ja-JP" dirty="0" smtClean="0"/>
              <a:t>OUR SYSTEM</a:t>
            </a:r>
            <a:endParaRPr kumimoji="1" lang="ja-JP" altLang="en-US" dirty="0"/>
          </a:p>
        </p:txBody>
      </p:sp>
      <p:sp>
        <p:nvSpPr>
          <p:cNvPr id="37" name="テキスト プレースホルダー 3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 smtClean="0"/>
              <a:t>From home and away, “Smart Room” makes control simple, with everything you need in a single, elegant app</a:t>
            </a:r>
            <a:r>
              <a:rPr lang="en-GB" dirty="0" smtClean="0"/>
              <a:t>.</a:t>
            </a:r>
            <a:r>
              <a:rPr kumimoji="1" lang="en-US" dirty="0" smtClean="0"/>
              <a:t> </a:t>
            </a:r>
            <a:r>
              <a:rPr kumimoji="1" lang="en-US" dirty="0" smtClean="0"/>
              <a:t>Continuous development &amp; maintenance is necessary for future improvements.</a:t>
            </a:r>
            <a:endParaRPr kumimoji="1" lang="en-US" altLang="ja-JP" dirty="0"/>
          </a:p>
        </p:txBody>
      </p:sp>
      <p:sp>
        <p:nvSpPr>
          <p:cNvPr id="39" name="テキスト プレースホルダー 38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kumimoji="1" lang="en-US" altLang="ja-JP" dirty="0" smtClean="0"/>
              <a:t>CONCLUSION</a:t>
            </a:r>
            <a:endParaRPr kumimoji="1" lang="ja-JP" altLang="en-US" dirty="0"/>
          </a:p>
        </p:txBody>
      </p:sp>
      <p:sp>
        <p:nvSpPr>
          <p:cNvPr id="40" name="テキスト プレースホルダー 39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GB" dirty="0" smtClean="0"/>
              <a:t>The target user group of this system is increasing day by </a:t>
            </a:r>
            <a:r>
              <a:rPr lang="en-GB" dirty="0" smtClean="0"/>
              <a:t>day. More people </a:t>
            </a:r>
            <a:r>
              <a:rPr lang="en-GB" dirty="0" smtClean="0"/>
              <a:t>are becoming interested in automated system approach</a:t>
            </a:r>
            <a:r>
              <a:rPr lang="en-GB" dirty="0" smtClean="0"/>
              <a:t>.</a:t>
            </a:r>
            <a:endParaRPr lang="en-US" dirty="0" smtClean="0"/>
          </a:p>
        </p:txBody>
      </p:sp>
      <p:pic>
        <p:nvPicPr>
          <p:cNvPr id="17" name="Picture Placeholder 16" descr="Screenshot_2016-02-16-05-33-25.png"/>
          <p:cNvPicPr>
            <a:picLocks noGrp="1" noChangeAspect="1"/>
          </p:cNvPicPr>
          <p:nvPr>
            <p:ph type="pic" sz="quarter" idx="40"/>
          </p:nvPr>
        </p:nvPicPr>
        <p:blipFill>
          <a:blip r:embed="rId2" cstate="print"/>
          <a:srcRect t="6990" b="6990"/>
          <a:stretch>
            <a:fillRect/>
          </a:stretch>
        </p:blipFill>
        <p:spPr/>
      </p:pic>
    </p:spTree>
    <p:extLst>
      <p:ext uri="{BB962C8B-B14F-4D97-AF65-F5344CB8AC3E}">
        <p14:creationId xmlns="" xmlns:p14="http://schemas.microsoft.com/office/powerpoint/2010/main" val="8153811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プレースホルダー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 smtClean="0"/>
              <a:t>THANK </a:t>
            </a:r>
            <a:r>
              <a:rPr kumimoji="1" lang="en-US" altLang="ja-JP" dirty="0" smtClean="0">
                <a:solidFill>
                  <a:schemeClr val="accent1"/>
                </a:solidFill>
              </a:rPr>
              <a:t>Y</a:t>
            </a:r>
            <a:r>
              <a:rPr kumimoji="1" lang="en-US" altLang="ja-JP" dirty="0" smtClean="0"/>
              <a:t>OU!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ja-JP" dirty="0" smtClean="0"/>
              <a:t>ANY QUESTIONS?</a:t>
            </a:r>
            <a:endParaRPr kumimoji="1" lang="ja-JP" altLang="en-US" dirty="0"/>
          </a:p>
        </p:txBody>
      </p:sp>
    </p:spTree>
    <p:extLst>
      <p:ext uri="{BB962C8B-B14F-4D97-AF65-F5344CB8AC3E}">
        <p14:creationId xmlns="" xmlns:p14="http://schemas.microsoft.com/office/powerpoint/2010/main" val="385285341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kumimoji="1" lang="en-US" altLang="ja-JP" dirty="0" smtClean="0"/>
              <a:t>Supervised by</a:t>
            </a:r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</a:rPr>
              <a:t>Prof. Dr. Md. </a:t>
            </a:r>
            <a:r>
              <a:rPr kumimoji="1" lang="en-US" altLang="ja-JP" sz="3200" dirty="0" err="1" smtClean="0">
                <a:solidFill>
                  <a:schemeClr val="accent6">
                    <a:lumMod val="75000"/>
                  </a:schemeClr>
                </a:solidFill>
              </a:rPr>
              <a:t>Aminul</a:t>
            </a:r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kumimoji="1" lang="en-US" altLang="ja-JP" sz="3200" dirty="0" err="1" smtClean="0">
                <a:solidFill>
                  <a:schemeClr val="accent6">
                    <a:lumMod val="75000"/>
                  </a:schemeClr>
                </a:solidFill>
              </a:rPr>
              <a:t>Haque</a:t>
            </a:r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kumimoji="1" lang="en-US" altLang="ja-JP" sz="3200" dirty="0" err="1" smtClean="0">
                <a:solidFill>
                  <a:schemeClr val="accent6">
                    <a:lumMod val="75000"/>
                  </a:schemeClr>
                </a:solidFill>
              </a:rPr>
              <a:t>Akhand</a:t>
            </a:r>
            <a:endParaRPr kumimoji="1" lang="en-US" altLang="ja-JP" sz="32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kumimoji="1" lang="en-US" altLang="ja-JP" dirty="0" smtClean="0"/>
              <a:t>Department of Computer Science &amp; Engineering</a:t>
            </a:r>
          </a:p>
          <a:p>
            <a:r>
              <a:rPr kumimoji="1" lang="en-US" altLang="ja-JP" dirty="0" smtClean="0"/>
              <a:t>Khulna University of engineering and Technology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ja-JP" sz="2800" dirty="0" smtClean="0"/>
              <a:t>Roll - 1207005</a:t>
            </a:r>
            <a:endParaRPr kumimoji="1" lang="ja-JP" altLang="en-US" sz="2800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ja-JP" dirty="0" smtClean="0"/>
              <a:t>Md. </a:t>
            </a:r>
            <a:r>
              <a:rPr kumimoji="1" lang="en-US" altLang="ja-JP" dirty="0" err="1" smtClean="0"/>
              <a:t>Asaf</a:t>
            </a:r>
            <a:r>
              <a:rPr kumimoji="1" lang="en-US" altLang="ja-JP" dirty="0" smtClean="0"/>
              <a:t> </a:t>
            </a:r>
            <a:r>
              <a:rPr kumimoji="1" lang="en-US" altLang="ja-JP" dirty="0" smtClean="0"/>
              <a:t>- </a:t>
            </a:r>
            <a:r>
              <a:rPr kumimoji="1" lang="en-US" altLang="ja-JP" dirty="0" err="1" smtClean="0"/>
              <a:t>Uddowla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Golap</a:t>
            </a:r>
            <a:endParaRPr kumimoji="1"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kumimoji="1" lang="en-US" altLang="ja-JP" sz="2800" dirty="0" smtClean="0"/>
              <a:t>Roll - 1207011</a:t>
            </a:r>
            <a:endParaRPr kumimoji="1" lang="ja-JP" altLang="en-US" sz="2800" dirty="0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kumimoji="1" lang="en-US" altLang="ja-JP" dirty="0" err="1" smtClean="0"/>
              <a:t>Shaikh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Akib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Shahriyar</a:t>
            </a:r>
            <a:endParaRPr kumimoji="1" lang="ja-JP" altLang="en-US" dirty="0"/>
          </a:p>
        </p:txBody>
      </p:sp>
      <p:sp>
        <p:nvSpPr>
          <p:cNvPr id="4" name="図プレースホルダー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図プレースホルダー 4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="" xmlns:p14="http://schemas.microsoft.com/office/powerpoint/2010/main" val="3583499291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CONTENTS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2"/>
          </p:nvPr>
        </p:nvSpPr>
        <p:spPr>
          <a:xfrm>
            <a:off x="2662486" y="2848245"/>
            <a:ext cx="5625625" cy="720080"/>
          </a:xfrm>
        </p:spPr>
        <p:txBody>
          <a:bodyPr/>
          <a:lstStyle/>
          <a:p>
            <a:pPr lvl="0"/>
            <a:r>
              <a:rPr lang="en-US" dirty="0" smtClean="0"/>
              <a:t>Introduction To Smart Room</a:t>
            </a:r>
            <a:endParaRPr 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25"/>
          </p:nvPr>
        </p:nvSpPr>
        <p:spPr>
          <a:xfrm>
            <a:off x="2617481" y="5593550"/>
            <a:ext cx="5625625" cy="720080"/>
          </a:xfrm>
        </p:spPr>
        <p:txBody>
          <a:bodyPr/>
          <a:lstStyle/>
          <a:p>
            <a:pPr lvl="0"/>
            <a:r>
              <a:rPr lang="en-US" dirty="0" smtClean="0"/>
              <a:t>System Over View</a:t>
            </a:r>
          </a:p>
          <a:p>
            <a:endParaRPr lang="en-US" dirty="0" smtClean="0"/>
          </a:p>
          <a:p>
            <a:r>
              <a:rPr lang="en-US" dirty="0" smtClean="0"/>
              <a:t>Structure of Smart Room</a:t>
            </a:r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28"/>
          </p:nvPr>
        </p:nvSpPr>
        <p:spPr>
          <a:xfrm>
            <a:off x="2662486" y="8023820"/>
            <a:ext cx="5850649" cy="720080"/>
          </a:xfrm>
        </p:spPr>
        <p:txBody>
          <a:bodyPr/>
          <a:lstStyle/>
          <a:p>
            <a:pPr lvl="0"/>
            <a:r>
              <a:rPr lang="en-US" dirty="0" smtClean="0"/>
              <a:t>Control Flow of Android App</a:t>
            </a:r>
          </a:p>
          <a:p>
            <a:endParaRPr lang="en-US" dirty="0" smtClean="0"/>
          </a:p>
          <a:p>
            <a:r>
              <a:rPr lang="en-US" dirty="0" smtClean="0"/>
              <a:t>Circuit Diagram</a:t>
            </a:r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31"/>
          </p:nvPr>
        </p:nvSpPr>
        <p:spPr>
          <a:xfrm>
            <a:off x="11213436" y="2803240"/>
            <a:ext cx="5625625" cy="720080"/>
          </a:xfrm>
        </p:spPr>
        <p:txBody>
          <a:bodyPr/>
          <a:lstStyle/>
          <a:p>
            <a:r>
              <a:rPr lang="en-US" dirty="0" smtClean="0"/>
              <a:t>A Brief Discussion on how ‘Smart Room’ Works</a:t>
            </a:r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34"/>
          </p:nvPr>
        </p:nvSpPr>
        <p:spPr>
          <a:xfrm>
            <a:off x="11213436" y="5548545"/>
            <a:ext cx="5625625" cy="720080"/>
          </a:xfrm>
        </p:spPr>
        <p:txBody>
          <a:bodyPr/>
          <a:lstStyle/>
          <a:p>
            <a:r>
              <a:rPr lang="en-US" dirty="0" smtClean="0"/>
              <a:t>Limitations </a:t>
            </a:r>
          </a:p>
          <a:p>
            <a:endParaRPr lang="en-US" dirty="0" smtClean="0"/>
          </a:p>
          <a:p>
            <a:r>
              <a:rPr lang="en-US" dirty="0" smtClean="0"/>
              <a:t>Future Improvements</a:t>
            </a:r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37"/>
          </p:nvPr>
        </p:nvSpPr>
        <p:spPr>
          <a:xfrm>
            <a:off x="11213436" y="7573770"/>
            <a:ext cx="5625625" cy="720080"/>
          </a:xfrm>
        </p:spPr>
        <p:txBody>
          <a:bodyPr/>
          <a:lstStyle/>
          <a:p>
            <a:pPr lvl="0"/>
            <a:r>
              <a:rPr lang="en-US" dirty="0" smtClean="0"/>
              <a:t>Conclusion</a:t>
            </a:r>
          </a:p>
        </p:txBody>
      </p:sp>
    </p:spTree>
    <p:extLst>
      <p:ext uri="{BB962C8B-B14F-4D97-AF65-F5344CB8AC3E}">
        <p14:creationId xmlns="" xmlns:p14="http://schemas.microsoft.com/office/powerpoint/2010/main" val="16074079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1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図プレースホルダー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An Embedded System To control Home Appliances</a:t>
            </a:r>
            <a:endParaRPr kumimoji="1" lang="ja-JP" altLang="en-US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0" name="テキスト プレースホルダー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smtClean="0"/>
              <a:t>ON/OFF Light, Fan, Door With a Single Click</a:t>
            </a:r>
            <a:endParaRPr kumimoji="1" lang="ja-JP" altLang="en-US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14" name="テキスト プレースホルダー 13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smtClean="0"/>
              <a:t>Full time </a:t>
            </a:r>
            <a:r>
              <a:rPr lang="en-US" dirty="0" smtClean="0"/>
              <a:t>Surveillance </a:t>
            </a:r>
            <a:r>
              <a:rPr lang="en-US" dirty="0" smtClean="0"/>
              <a:t>by IP </a:t>
            </a:r>
            <a:r>
              <a:rPr lang="en-US" dirty="0" smtClean="0"/>
              <a:t>Camera &amp; Sonar sensor.</a:t>
            </a:r>
            <a:endParaRPr kumimoji="1" lang="ja-JP" altLang="en-US"/>
          </a:p>
        </p:txBody>
      </p:sp>
      <p:sp>
        <p:nvSpPr>
          <p:cNvPr id="17" name="図プレースホルダー 16"/>
          <p:cNvSpPr>
            <a:spLocks noGrp="1"/>
          </p:cNvSpPr>
          <p:nvPr>
            <p:ph type="pic" sz="quarter" idx="27"/>
          </p:nvPr>
        </p:nvSpPr>
        <p:spPr/>
      </p:sp>
      <p:sp>
        <p:nvSpPr>
          <p:cNvPr id="18" name="テキスト プレースホルダー 17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kumimoji="1" lang="en-US" altLang="ja-JP" dirty="0" smtClean="0"/>
              <a:t>Control through Android App/PC Web UI</a:t>
            </a:r>
            <a:endParaRPr kumimoji="1" lang="ja-JP" altLang="en-US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31"/>
          </p:nvPr>
        </p:nvSpPr>
        <p:spPr>
          <a:xfrm>
            <a:off x="8783166" y="1048045"/>
            <a:ext cx="8865985" cy="1178709"/>
          </a:xfrm>
        </p:spPr>
        <p:txBody>
          <a:bodyPr/>
          <a:lstStyle/>
          <a:p>
            <a:r>
              <a:rPr lang="en-US" sz="4800" dirty="0" smtClean="0"/>
              <a:t>Introduction</a:t>
            </a:r>
          </a:p>
        </p:txBody>
      </p:sp>
      <p:sp>
        <p:nvSpPr>
          <p:cNvPr id="23" name="タイトル 22"/>
          <p:cNvSpPr>
            <a:spLocks noGrp="1"/>
          </p:cNvSpPr>
          <p:nvPr>
            <p:ph type="title"/>
          </p:nvPr>
        </p:nvSpPr>
        <p:spPr>
          <a:xfrm>
            <a:off x="1087311" y="3748345"/>
            <a:ext cx="6480720" cy="2655295"/>
          </a:xfrm>
        </p:spPr>
        <p:txBody>
          <a:bodyPr/>
          <a:lstStyle/>
          <a:p>
            <a:r>
              <a:rPr kumimoji="1" lang="en-US" altLang="ja-JP" sz="7200" dirty="0" smtClean="0"/>
              <a:t>Smart Room</a:t>
            </a:r>
            <a:endParaRPr kumimoji="1" lang="ja-JP" altLang="en-US" sz="7200" dirty="0"/>
          </a:p>
        </p:txBody>
      </p:sp>
    </p:spTree>
    <p:extLst>
      <p:ext uri="{BB962C8B-B14F-4D97-AF65-F5344CB8AC3E}">
        <p14:creationId xmlns="" xmlns:p14="http://schemas.microsoft.com/office/powerpoint/2010/main" val="4090559459"/>
      </p:ext>
    </p:extLst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mobile copy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67531" y="7348745"/>
            <a:ext cx="1170130" cy="2098504"/>
          </a:xfrm>
          <a:prstGeom prst="rect">
            <a:avLst/>
          </a:prstGeom>
          <a:noFill/>
        </p:spPr>
      </p:pic>
      <p:pic>
        <p:nvPicPr>
          <p:cNvPr id="28" name="Picture 27" descr="Router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03046" y="7618775"/>
            <a:ext cx="2160240" cy="1890210"/>
          </a:xfrm>
          <a:prstGeom prst="rect">
            <a:avLst/>
          </a:prstGeom>
          <a:noFill/>
        </p:spPr>
      </p:pic>
      <p:pic>
        <p:nvPicPr>
          <p:cNvPr id="29" name="Picture 28" descr="arduin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07991" y="4378415"/>
            <a:ext cx="2790310" cy="2070230"/>
          </a:xfrm>
          <a:prstGeom prst="rect">
            <a:avLst/>
          </a:prstGeom>
          <a:noFill/>
        </p:spPr>
      </p:pic>
      <p:pic>
        <p:nvPicPr>
          <p:cNvPr id="30" name="Picture 29" descr="Fans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62486" y="1453090"/>
            <a:ext cx="3375375" cy="2295255"/>
          </a:xfrm>
          <a:prstGeom prst="rect">
            <a:avLst/>
          </a:prstGeom>
          <a:noFill/>
        </p:spPr>
      </p:pic>
      <p:pic>
        <p:nvPicPr>
          <p:cNvPr id="31" name="Picture 30" descr="Ledf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68031" y="958035"/>
            <a:ext cx="2385265" cy="2340260"/>
          </a:xfrm>
          <a:prstGeom prst="rect">
            <a:avLst/>
          </a:prstGeom>
          <a:noFill/>
        </p:spPr>
      </p:pic>
      <p:grpSp>
        <p:nvGrpSpPr>
          <p:cNvPr id="32" name="Group 31"/>
          <p:cNvGrpSpPr/>
          <p:nvPr/>
        </p:nvGrpSpPr>
        <p:grpSpPr>
          <a:xfrm>
            <a:off x="12968631" y="868025"/>
            <a:ext cx="2520280" cy="4320480"/>
            <a:chOff x="13688711" y="2398195"/>
            <a:chExt cx="1738143" cy="3370019"/>
          </a:xfrm>
        </p:grpSpPr>
        <p:pic>
          <p:nvPicPr>
            <p:cNvPr id="33" name="Picture 32" descr="Orange-Door-Only"/>
            <p:cNvPicPr/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3823726" y="3748345"/>
              <a:ext cx="1603128" cy="2019869"/>
            </a:xfrm>
            <a:prstGeom prst="rect">
              <a:avLst/>
            </a:prstGeom>
            <a:noFill/>
          </p:spPr>
        </p:pic>
        <p:pic>
          <p:nvPicPr>
            <p:cNvPr id="34" name="Picture 33" descr="C:\Users\SAWON\AppData\Local\Microsoft\Windows\INetCache\Content.Word\Ipcamera.jpg"/>
            <p:cNvPicPr/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3688711" y="2398195"/>
              <a:ext cx="1555845" cy="15149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>
                <a:rot lat="0" lon="10799978" rev="0"/>
              </a:camera>
              <a:lightRig rig="threePt" dir="t"/>
            </a:scene3d>
          </p:spPr>
        </p:pic>
      </p:grpSp>
      <p:pic>
        <p:nvPicPr>
          <p:cNvPr id="35" name="Picture 34" descr="C:\Users\SAWON\AppData\Local\Microsoft\Windows\INetCache\Content.Word\wirelessicn.png"/>
          <p:cNvPicPr/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2428571" y="8113830"/>
            <a:ext cx="900100" cy="810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35" descr="Laptop-icon"/>
          <p:cNvPicPr/>
          <p:nvPr/>
        </p:nvPicPr>
        <p:blipFill>
          <a:blip r:embed="rId10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 val="0"/>
              </a:ext>
            </a:extLst>
          </a:blip>
          <a:srcRect/>
          <a:stretch>
            <a:fillRect/>
          </a:stretch>
        </p:blipFill>
        <p:spPr bwMode="auto">
          <a:xfrm>
            <a:off x="13373676" y="7618775"/>
            <a:ext cx="2295255" cy="1935215"/>
          </a:xfrm>
          <a:prstGeom prst="rect">
            <a:avLst/>
          </a:prstGeom>
          <a:noFill/>
        </p:spPr>
      </p:pic>
      <p:pic>
        <p:nvPicPr>
          <p:cNvPr id="37" name="Picture 36" descr="C:\Users\SAWON\AppData\Local\Microsoft\Windows\INetCache\Content.Word\wirelessicn.png"/>
          <p:cNvPicPr/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10800000">
            <a:off x="4372676" y="8023820"/>
            <a:ext cx="900100" cy="810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8" name="Straight Arrow Connector 37"/>
          <p:cNvCxnSpPr/>
          <p:nvPr/>
        </p:nvCxnSpPr>
        <p:spPr>
          <a:xfrm flipV="1">
            <a:off x="10448351" y="4828465"/>
            <a:ext cx="540060" cy="45005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6487911" y="4963480"/>
            <a:ext cx="495057" cy="36004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8828171" y="4018375"/>
            <a:ext cx="0" cy="45005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1" name="Picture 40" descr="C:\Users\SAWON\AppData\Local\Microsoft\Windows\INetCache\Content.Word\wirelessicn.png"/>
          <p:cNvPicPr/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5400000">
            <a:off x="8468131" y="7663780"/>
            <a:ext cx="495055" cy="49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テキスト プレースホルダー 21"/>
          <p:cNvSpPr>
            <a:spLocks noGrp="1"/>
          </p:cNvSpPr>
          <p:nvPr>
            <p:ph type="body" sz="quarter" idx="4294967295"/>
          </p:nvPr>
        </p:nvSpPr>
        <p:spPr>
          <a:xfrm>
            <a:off x="5632816" y="0"/>
            <a:ext cx="6750750" cy="109305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kumimoji="1" lang="en-US" altLang="ja-JP" sz="5400" dirty="0" smtClean="0">
                <a:solidFill>
                  <a:schemeClr val="accent1">
                    <a:lumMod val="75000"/>
                  </a:schemeClr>
                </a:solidFill>
              </a:rPr>
              <a:t>System </a:t>
            </a:r>
            <a:r>
              <a:rPr kumimoji="1" lang="en-US" altLang="ja-JP" sz="5400" dirty="0" smtClean="0">
                <a:solidFill>
                  <a:schemeClr val="accent1">
                    <a:lumMod val="75000"/>
                  </a:schemeClr>
                </a:solidFill>
              </a:rPr>
              <a:t>Overview</a:t>
            </a:r>
            <a:endParaRPr kumimoji="1" lang="ja-JP" altLang="en-US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90559459"/>
      </p:ext>
    </p:ext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6493 0 " pathEditMode="relative" ptsTypes="AA">
                                      <p:cBhvr>
                                        <p:cTn id="4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96 -0.01311 L 8.33333E-5 -0.01311 " pathEditMode="relative" rAng="0" ptsTypes="AA">
                                      <p:cBhvr>
                                        <p:cTn id="46" dur="2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41095E-6 L -0.00121 -0.12891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" y="-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0"/>
                            </p:stCondLst>
                            <p:childTnLst>
                              <p:par>
                                <p:cTn id="5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14341E-6 L 0.14271 -0.2754 " pathEditMode="relative" ptsTypes="AA">
                                      <p:cBhvr>
                                        <p:cTn id="5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500"/>
                            </p:stCondLst>
                            <p:childTnLst>
                              <p:par>
                                <p:cTn id="54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0556E-6 -1.95837E-6 L 4.30556E-6 -0.07432 " pathEditMode="relative" rAng="0" ptsTypes="AA">
                                      <p:cBhvr>
                                        <p:cTn id="5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500"/>
                            </p:stCondLst>
                            <p:childTnLst>
                              <p:par>
                                <p:cTn id="5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66538E-6 L -0.13533 -0.16176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" y="-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2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Picture Placeholder 5"/>
          <p:cNvGraphicFramePr>
            <a:graphicFrameLocks noGrp="1"/>
          </p:cNvGraphicFramePr>
          <p:nvPr>
            <p:ph type="pic" sz="quarter" idx="10"/>
          </p:nvPr>
        </p:nvGraphicFramePr>
        <p:xfrm>
          <a:off x="367231" y="1228065"/>
          <a:ext cx="17919182" cy="8814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タイトル 1"/>
          <p:cNvSpPr txBox="1">
            <a:spLocks/>
          </p:cNvSpPr>
          <p:nvPr/>
        </p:nvSpPr>
        <p:spPr>
          <a:xfrm>
            <a:off x="637261" y="192950"/>
            <a:ext cx="16741860" cy="1125125"/>
          </a:xfrm>
          <a:prstGeom prst="rect">
            <a:avLst/>
          </a:prstGeom>
        </p:spPr>
        <p:txBody>
          <a:bodyPr anchor="t"/>
          <a:lstStyle/>
          <a:p>
            <a:pPr marL="0" marR="0" lvl="0" indent="0" algn="ctr" defTabSz="163275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4000" b="0" i="0" u="none" strike="noStrike" kern="1200" cap="none" spc="60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CONTENTS</a:t>
            </a:r>
            <a:endParaRPr kumimoji="1" lang="ja-JP" altLang="en-US" sz="4000" b="0" i="0" u="none" strike="noStrike" kern="1200" cap="none" spc="6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789661" y="345350"/>
            <a:ext cx="16741860" cy="1125125"/>
          </a:xfrm>
          <a:prstGeom prst="rect">
            <a:avLst/>
          </a:prstGeom>
        </p:spPr>
        <p:txBody>
          <a:bodyPr anchor="t"/>
          <a:lstStyle/>
          <a:p>
            <a:pPr algn="ctr">
              <a:spcBef>
                <a:spcPct val="0"/>
              </a:spcBef>
            </a:pPr>
            <a:r>
              <a:rPr lang="en-US" sz="5400" dirty="0" smtClean="0">
                <a:solidFill>
                  <a:schemeClr val="accent1">
                    <a:lumMod val="75000"/>
                  </a:schemeClr>
                </a:solidFill>
              </a:rPr>
              <a:t>Structure of Smart Room</a:t>
            </a:r>
          </a:p>
          <a:p>
            <a:pPr marL="0" marR="0" lvl="0" indent="0" algn="ctr" defTabSz="163275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4000" b="0" i="0" u="none" strike="noStrike" kern="1200" cap="none" spc="6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9055945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タイトル 22"/>
          <p:cNvSpPr txBox="1">
            <a:spLocks/>
          </p:cNvSpPr>
          <p:nvPr/>
        </p:nvSpPr>
        <p:spPr>
          <a:xfrm>
            <a:off x="637261" y="192950"/>
            <a:ext cx="16741860" cy="1125125"/>
          </a:xfrm>
          <a:prstGeom prst="rect">
            <a:avLst/>
          </a:prstGeom>
        </p:spPr>
        <p:txBody>
          <a:bodyPr anchor="t"/>
          <a:lstStyle/>
          <a:p>
            <a:pPr marL="0" marR="0" lvl="0" indent="0" algn="ctr" defTabSz="163275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4000" b="0" i="0" u="none" strike="noStrike" kern="1200" cap="none" spc="60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TIMELINE</a:t>
            </a:r>
            <a:endParaRPr kumimoji="1" lang="ja-JP" altLang="en-US" sz="4000" b="0" i="0" u="none" strike="noStrike" kern="1200" cap="none" spc="6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8" name="タイトル 22"/>
          <p:cNvSpPr txBox="1">
            <a:spLocks/>
          </p:cNvSpPr>
          <p:nvPr/>
        </p:nvSpPr>
        <p:spPr>
          <a:xfrm>
            <a:off x="789661" y="345350"/>
            <a:ext cx="16741860" cy="1125125"/>
          </a:xfrm>
          <a:prstGeom prst="rect">
            <a:avLst/>
          </a:prstGeom>
        </p:spPr>
        <p:txBody>
          <a:bodyPr anchor="t"/>
          <a:lstStyle/>
          <a:p>
            <a:pPr marL="0" marR="0" lvl="0" indent="0" algn="ctr" defTabSz="163275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4800" b="0" i="0" u="none" strike="noStrike" kern="1200" cap="none" spc="60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Control</a:t>
            </a:r>
            <a:r>
              <a:rPr kumimoji="1" lang="en-US" altLang="ja-JP" sz="4800" b="0" i="0" u="none" strike="noStrike" kern="1200" cap="none" spc="600" normalizeH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Flow Of The Project </a:t>
            </a:r>
            <a:endParaRPr kumimoji="1" lang="ja-JP" altLang="en-US" sz="4800" b="0" i="0" u="none" strike="noStrike" kern="1200" cap="none" spc="60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9" name="Rounded Rectangle 12"/>
          <p:cNvSpPr>
            <a:spLocks noChangeArrowheads="1"/>
          </p:cNvSpPr>
          <p:nvPr/>
        </p:nvSpPr>
        <p:spPr bwMode="auto">
          <a:xfrm>
            <a:off x="7388011" y="5233509"/>
            <a:ext cx="2835315" cy="13489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63500" cmpd="thickThin">
            <a:solidFill>
              <a:srgbClr val="FFC000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Calibri" pitchFamily="34" charset="0"/>
                <a:cs typeface="Vrinda"/>
              </a:rPr>
              <a:t>MAIN WINDOW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Notched Right Arrow 16"/>
          <p:cNvSpPr>
            <a:spLocks/>
          </p:cNvSpPr>
          <p:nvPr/>
        </p:nvSpPr>
        <p:spPr bwMode="auto">
          <a:xfrm rot="10800000">
            <a:off x="10853395" y="2623219"/>
            <a:ext cx="675075" cy="180020"/>
          </a:xfrm>
          <a:prstGeom prst="notchedRightArrow">
            <a:avLst>
              <a:gd name="adj1" fmla="val 50000"/>
              <a:gd name="adj2" fmla="val 49998"/>
            </a:avLst>
          </a:prstGeom>
          <a:solidFill>
            <a:srgbClr val="5B9BD5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Notched Right Arrow 15"/>
          <p:cNvSpPr>
            <a:spLocks/>
          </p:cNvSpPr>
          <p:nvPr/>
        </p:nvSpPr>
        <p:spPr bwMode="auto">
          <a:xfrm rot="5400000">
            <a:off x="8133323" y="4353183"/>
            <a:ext cx="1352550" cy="142875"/>
          </a:xfrm>
          <a:prstGeom prst="notchedRightArrow">
            <a:avLst>
              <a:gd name="adj1" fmla="val 50000"/>
              <a:gd name="adj2" fmla="val 50007"/>
            </a:avLst>
          </a:prstGeom>
          <a:solidFill>
            <a:srgbClr val="5B9BD5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Notched Right Arrow 9"/>
          <p:cNvSpPr>
            <a:spLocks noChangeArrowheads="1"/>
          </p:cNvSpPr>
          <p:nvPr/>
        </p:nvSpPr>
        <p:spPr bwMode="auto">
          <a:xfrm rot="7352890">
            <a:off x="6819621" y="7223052"/>
            <a:ext cx="1392237" cy="161925"/>
          </a:xfrm>
          <a:prstGeom prst="notchedRightArrow">
            <a:avLst>
              <a:gd name="adj1" fmla="val 50000"/>
              <a:gd name="adj2" fmla="val 49877"/>
            </a:avLst>
          </a:prstGeom>
          <a:solidFill>
            <a:srgbClr val="5B9BD5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eft-Right Arrow 24"/>
          <p:cNvSpPr>
            <a:spLocks/>
          </p:cNvSpPr>
          <p:nvPr/>
        </p:nvSpPr>
        <p:spPr bwMode="auto">
          <a:xfrm>
            <a:off x="10808391" y="5188505"/>
            <a:ext cx="628650" cy="200025"/>
          </a:xfrm>
          <a:prstGeom prst="leftRightArrow">
            <a:avLst>
              <a:gd name="adj1" fmla="val 50000"/>
              <a:gd name="adj2" fmla="val 49995"/>
            </a:avLst>
          </a:prstGeom>
          <a:solidFill>
            <a:srgbClr val="5B9BD5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eft-Right Arrow 26"/>
          <p:cNvSpPr>
            <a:spLocks/>
          </p:cNvSpPr>
          <p:nvPr/>
        </p:nvSpPr>
        <p:spPr bwMode="auto">
          <a:xfrm>
            <a:off x="10898401" y="6313630"/>
            <a:ext cx="628650" cy="200025"/>
          </a:xfrm>
          <a:prstGeom prst="leftRightArrow">
            <a:avLst>
              <a:gd name="adj1" fmla="val 50000"/>
              <a:gd name="adj2" fmla="val 49995"/>
            </a:avLst>
          </a:prstGeom>
          <a:solidFill>
            <a:srgbClr val="5B9BD5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Rounded Rectangle 17"/>
          <p:cNvSpPr>
            <a:spLocks noChangeArrowheads="1"/>
          </p:cNvSpPr>
          <p:nvPr/>
        </p:nvSpPr>
        <p:spPr bwMode="auto">
          <a:xfrm>
            <a:off x="4417681" y="1678115"/>
            <a:ext cx="1575175" cy="900100"/>
          </a:xfrm>
          <a:prstGeom prst="roundRect">
            <a:avLst>
              <a:gd name="adj" fmla="val 16667"/>
            </a:avLst>
          </a:prstGeom>
          <a:solidFill>
            <a:srgbClr val="FFFFFF">
              <a:alpha val="70195"/>
            </a:srgbClr>
          </a:solidFill>
          <a:ln w="63500" cmpd="thickThin">
            <a:solidFill>
              <a:srgbClr val="4472C4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Calibri" pitchFamily="34" charset="0"/>
                <a:cs typeface="Vrinda"/>
              </a:rPr>
              <a:t>Arduino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Calibri" pitchFamily="34" charset="0"/>
                <a:cs typeface="Vrinda"/>
              </a:rPr>
              <a:t> IP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Rounded Rectangle 10"/>
          <p:cNvSpPr>
            <a:spLocks noChangeArrowheads="1"/>
          </p:cNvSpPr>
          <p:nvPr/>
        </p:nvSpPr>
        <p:spPr bwMode="auto">
          <a:xfrm>
            <a:off x="4417681" y="5998595"/>
            <a:ext cx="1575175" cy="855095"/>
          </a:xfrm>
          <a:prstGeom prst="roundRect">
            <a:avLst>
              <a:gd name="adj" fmla="val 16667"/>
            </a:avLst>
          </a:prstGeom>
          <a:solidFill>
            <a:srgbClr val="FFFFFF">
              <a:alpha val="70195"/>
            </a:srgbClr>
          </a:solidFill>
          <a:ln w="63500" cmpd="thickThin">
            <a:solidFill>
              <a:srgbClr val="70AD47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Calibri" pitchFamily="34" charset="0"/>
                <a:cs typeface="Vrinda"/>
              </a:rPr>
              <a:t>Fan Control Button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Rounded Rectangle 13"/>
          <p:cNvSpPr>
            <a:spLocks noChangeArrowheads="1"/>
          </p:cNvSpPr>
          <p:nvPr/>
        </p:nvSpPr>
        <p:spPr bwMode="auto">
          <a:xfrm>
            <a:off x="4462686" y="4693450"/>
            <a:ext cx="1530170" cy="945105"/>
          </a:xfrm>
          <a:prstGeom prst="roundRect">
            <a:avLst>
              <a:gd name="adj" fmla="val 16667"/>
            </a:avLst>
          </a:prstGeom>
          <a:solidFill>
            <a:srgbClr val="FFFFFF">
              <a:alpha val="70195"/>
            </a:srgbClr>
          </a:solidFill>
          <a:ln w="63500" cmpd="thickThin">
            <a:solidFill>
              <a:srgbClr val="70AD47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Calibri" pitchFamily="34" charset="0"/>
                <a:cs typeface="Vrinda"/>
              </a:rPr>
              <a:t>Door Control Button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Rounded Rectangle 11"/>
          <p:cNvSpPr>
            <a:spLocks noChangeArrowheads="1"/>
          </p:cNvSpPr>
          <p:nvPr/>
        </p:nvSpPr>
        <p:spPr bwMode="auto">
          <a:xfrm>
            <a:off x="12113536" y="5908586"/>
            <a:ext cx="1530170" cy="961148"/>
          </a:xfrm>
          <a:prstGeom prst="roundRect">
            <a:avLst>
              <a:gd name="adj" fmla="val 16667"/>
            </a:avLst>
          </a:prstGeom>
          <a:solidFill>
            <a:srgbClr val="FFFFFF">
              <a:alpha val="70195"/>
            </a:srgbClr>
          </a:solidFill>
          <a:ln w="63500" cmpd="thickThin">
            <a:solidFill>
              <a:srgbClr val="70AD47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</a:tabLst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Calibri" pitchFamily="34" charset="0"/>
                <a:cs typeface="Vrinda"/>
              </a:rPr>
              <a:t>Dim Light Control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Rounded Rectangle 14"/>
          <p:cNvSpPr>
            <a:spLocks noChangeArrowheads="1"/>
          </p:cNvSpPr>
          <p:nvPr/>
        </p:nvSpPr>
        <p:spPr bwMode="auto">
          <a:xfrm>
            <a:off x="12113536" y="4558436"/>
            <a:ext cx="1485165" cy="990110"/>
          </a:xfrm>
          <a:prstGeom prst="roundRect">
            <a:avLst>
              <a:gd name="adj" fmla="val 16667"/>
            </a:avLst>
          </a:prstGeom>
          <a:solidFill>
            <a:srgbClr val="FFFFFF">
              <a:alpha val="70195"/>
            </a:srgbClr>
          </a:solidFill>
          <a:ln w="63500" cmpd="thickThin">
            <a:solidFill>
              <a:srgbClr val="70AD47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Calibri" pitchFamily="34" charset="0"/>
                <a:cs typeface="Vrinda"/>
              </a:rPr>
              <a:t>LED Bulb Control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Rounded Rectangle 6"/>
          <p:cNvSpPr>
            <a:spLocks noChangeArrowheads="1"/>
          </p:cNvSpPr>
          <p:nvPr/>
        </p:nvSpPr>
        <p:spPr bwMode="auto">
          <a:xfrm>
            <a:off x="5047751" y="8023820"/>
            <a:ext cx="2745305" cy="13358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63500" cmpd="thickThin">
            <a:solidFill>
              <a:srgbClr val="ED7D3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Calibri" pitchFamily="34" charset="0"/>
                <a:cs typeface="Vrinda"/>
              </a:rPr>
              <a:t>Watch Live Video Streaming</a:t>
            </a:r>
            <a:endParaRPr kumimoji="0" 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Rounded Rectangle 7"/>
          <p:cNvSpPr>
            <a:spLocks noChangeArrowheads="1"/>
          </p:cNvSpPr>
          <p:nvPr/>
        </p:nvSpPr>
        <p:spPr bwMode="auto">
          <a:xfrm>
            <a:off x="10043306" y="8023821"/>
            <a:ext cx="2655295" cy="135015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63500" cmpd="thickThin">
            <a:solidFill>
              <a:srgbClr val="ED7D3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Calibri" pitchFamily="34" charset="0"/>
                <a:cs typeface="Vrinda"/>
              </a:rPr>
              <a:t>Live Image Capture</a:t>
            </a:r>
            <a:endParaRPr kumimoji="0" 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Notched Right Arrow 8"/>
          <p:cNvSpPr>
            <a:spLocks noChangeArrowheads="1"/>
          </p:cNvSpPr>
          <p:nvPr/>
        </p:nvSpPr>
        <p:spPr bwMode="auto">
          <a:xfrm rot="3471159">
            <a:off x="9516110" y="7225179"/>
            <a:ext cx="1392237" cy="161925"/>
          </a:xfrm>
          <a:prstGeom prst="notchedRightArrow">
            <a:avLst>
              <a:gd name="adj1" fmla="val 50000"/>
              <a:gd name="adj2" fmla="val 49877"/>
            </a:avLst>
          </a:prstGeom>
          <a:solidFill>
            <a:srgbClr val="5B9BD5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Rectangle 19"/>
          <p:cNvSpPr>
            <a:spLocks noChangeArrowheads="1"/>
          </p:cNvSpPr>
          <p:nvPr/>
        </p:nvSpPr>
        <p:spPr bwMode="auto">
          <a:xfrm>
            <a:off x="0" y="457200"/>
            <a:ext cx="18286413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alibri" pitchFamily="34" charset="0"/>
              <a:ea typeface="Calibri" pitchFamily="34" charset="0"/>
              <a:cs typeface="Vrind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Calibri" pitchFamily="34" charset="0"/>
                <a:cs typeface="Vrinda"/>
              </a:rPr>
              <a:t>	</a:t>
            </a: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Rounded Rectangle 20"/>
          <p:cNvSpPr>
            <a:spLocks noChangeArrowheads="1"/>
          </p:cNvSpPr>
          <p:nvPr/>
        </p:nvSpPr>
        <p:spPr bwMode="auto">
          <a:xfrm>
            <a:off x="7433016" y="1948145"/>
            <a:ext cx="2835315" cy="148516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63500" cmpd="thickThin">
            <a:solidFill>
              <a:srgbClr val="70AD47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INPUT WINDOW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Rounded Rectangle 19"/>
          <p:cNvSpPr>
            <a:spLocks noChangeArrowheads="1"/>
          </p:cNvSpPr>
          <p:nvPr/>
        </p:nvSpPr>
        <p:spPr bwMode="auto">
          <a:xfrm>
            <a:off x="12113536" y="2218175"/>
            <a:ext cx="1440160" cy="900100"/>
          </a:xfrm>
          <a:prstGeom prst="roundRect">
            <a:avLst>
              <a:gd name="adj" fmla="val 16667"/>
            </a:avLst>
          </a:prstGeom>
          <a:solidFill>
            <a:srgbClr val="FFFFFF">
              <a:alpha val="70195"/>
            </a:srgbClr>
          </a:solidFill>
          <a:ln w="63500" cmpd="thickThin">
            <a:solidFill>
              <a:srgbClr val="4472C4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Home Camera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Address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Rounded Rectangle 17"/>
          <p:cNvSpPr>
            <a:spLocks noChangeArrowheads="1"/>
          </p:cNvSpPr>
          <p:nvPr/>
        </p:nvSpPr>
        <p:spPr bwMode="auto">
          <a:xfrm>
            <a:off x="4462686" y="2893250"/>
            <a:ext cx="1530170" cy="900100"/>
          </a:xfrm>
          <a:prstGeom prst="roundRect">
            <a:avLst>
              <a:gd name="adj" fmla="val 16667"/>
            </a:avLst>
          </a:prstGeom>
          <a:solidFill>
            <a:srgbClr val="FFFFFF">
              <a:alpha val="70195"/>
            </a:srgbClr>
          </a:solidFill>
          <a:ln w="63500" cmpd="thickThin">
            <a:solidFill>
              <a:srgbClr val="4472C4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Arduino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 Port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Left-Right Arrow 24"/>
          <p:cNvSpPr>
            <a:spLocks/>
          </p:cNvSpPr>
          <p:nvPr/>
        </p:nvSpPr>
        <p:spPr bwMode="auto">
          <a:xfrm>
            <a:off x="6397901" y="5188505"/>
            <a:ext cx="628650" cy="200025"/>
          </a:xfrm>
          <a:prstGeom prst="leftRightArrow">
            <a:avLst>
              <a:gd name="adj1" fmla="val 50000"/>
              <a:gd name="adj2" fmla="val 49995"/>
            </a:avLst>
          </a:prstGeom>
          <a:solidFill>
            <a:srgbClr val="5B9BD5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Left-Right Arrow 24"/>
          <p:cNvSpPr>
            <a:spLocks/>
          </p:cNvSpPr>
          <p:nvPr/>
        </p:nvSpPr>
        <p:spPr bwMode="auto">
          <a:xfrm>
            <a:off x="6397901" y="6133610"/>
            <a:ext cx="628650" cy="200025"/>
          </a:xfrm>
          <a:prstGeom prst="leftRightArrow">
            <a:avLst>
              <a:gd name="adj1" fmla="val 50000"/>
              <a:gd name="adj2" fmla="val 49995"/>
            </a:avLst>
          </a:prstGeom>
          <a:solidFill>
            <a:srgbClr val="5B9BD5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Notched Right Arrow 21"/>
          <p:cNvSpPr>
            <a:spLocks/>
          </p:cNvSpPr>
          <p:nvPr/>
        </p:nvSpPr>
        <p:spPr bwMode="auto">
          <a:xfrm>
            <a:off x="6442906" y="2173170"/>
            <a:ext cx="675075" cy="180020"/>
          </a:xfrm>
          <a:prstGeom prst="notchedRightArrow">
            <a:avLst>
              <a:gd name="adj1" fmla="val 50000"/>
              <a:gd name="adj2" fmla="val 50057"/>
            </a:avLst>
          </a:prstGeom>
          <a:solidFill>
            <a:srgbClr val="5B9BD5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Notched Right Arrow 21"/>
          <p:cNvSpPr>
            <a:spLocks/>
          </p:cNvSpPr>
          <p:nvPr/>
        </p:nvSpPr>
        <p:spPr bwMode="auto">
          <a:xfrm>
            <a:off x="6442906" y="3253290"/>
            <a:ext cx="675075" cy="187880"/>
          </a:xfrm>
          <a:prstGeom prst="notchedRightArrow">
            <a:avLst>
              <a:gd name="adj1" fmla="val 50000"/>
              <a:gd name="adj2" fmla="val 50057"/>
            </a:avLst>
          </a:prstGeom>
          <a:solidFill>
            <a:srgbClr val="5B9BD5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90559459"/>
      </p:ext>
    </p:extLst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3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31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32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33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4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3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37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38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3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40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42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43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4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45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9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9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9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9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0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0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0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0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1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smart_room_bb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/>
          <a:srcRect t="1577" b="1577"/>
          <a:stretch>
            <a:fillRect/>
          </a:stretch>
        </p:blipFill>
        <p:spPr>
          <a:xfrm>
            <a:off x="3743325" y="0"/>
            <a:ext cx="14543088" cy="10287000"/>
          </a:xfrm>
        </p:spPr>
      </p:pic>
      <p:sp>
        <p:nvSpPr>
          <p:cNvPr id="2" name="テキスト プレースホルダー 1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4597701" cy="464844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タイトル 5"/>
          <p:cNvSpPr>
            <a:spLocks noGrp="1"/>
          </p:cNvSpPr>
          <p:nvPr>
            <p:ph type="ctrTitle"/>
          </p:nvPr>
        </p:nvSpPr>
        <p:spPr>
          <a:xfrm>
            <a:off x="277221" y="2983260"/>
            <a:ext cx="4057641" cy="1189757"/>
          </a:xfrm>
        </p:spPr>
        <p:txBody>
          <a:bodyPr/>
          <a:lstStyle/>
          <a:p>
            <a:r>
              <a:rPr kumimoji="1" lang="en-US" altLang="ja-JP" dirty="0" smtClean="0"/>
              <a:t>Circuit Diagram</a:t>
            </a:r>
            <a:endParaRPr kumimoji="1" lang="ja-JP" altLang="en-US" dirty="0"/>
          </a:p>
        </p:txBody>
      </p:sp>
      <p:pic>
        <p:nvPicPr>
          <p:cNvPr id="7" name="図プレースホルダー 6"/>
          <p:cNvPicPr>
            <a:picLocks noGrp="1" noChangeAspect="1"/>
          </p:cNvPicPr>
          <p:nvPr>
            <p:ph type="pic" sz="quarter" idx="18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77321" y="958035"/>
            <a:ext cx="2070165" cy="2070165"/>
          </a:xfrm>
        </p:spPr>
      </p:pic>
    </p:spTree>
    <p:extLst>
      <p:ext uri="{BB962C8B-B14F-4D97-AF65-F5344CB8AC3E}">
        <p14:creationId xmlns="" xmlns:p14="http://schemas.microsoft.com/office/powerpoint/2010/main" val="315842937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HOW IT WORKS!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/>
          </p:nvPr>
        </p:nvSpPr>
        <p:spPr>
          <a:xfrm>
            <a:off x="1132316" y="4558435"/>
            <a:ext cx="16057784" cy="900100"/>
          </a:xfrm>
        </p:spPr>
        <p:txBody>
          <a:bodyPr/>
          <a:lstStyle/>
          <a:p>
            <a:r>
              <a:rPr kumimoji="1" lang="en-US" altLang="ja-JP" dirty="0" smtClean="0"/>
              <a:t>A </a:t>
            </a:r>
            <a:r>
              <a:rPr kumimoji="1" lang="en-US" altLang="ja-JP" dirty="0" smtClean="0"/>
              <a:t>S</a:t>
            </a:r>
            <a:r>
              <a:rPr kumimoji="1" lang="en-US" altLang="ja-JP" dirty="0" smtClean="0"/>
              <a:t>mall Brief on Working Procedure. </a:t>
            </a:r>
            <a:endParaRPr kumimoji="1" lang="ja-JP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7149828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">
  <a:themeElements>
    <a:clrScheme name="Sirius 2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0098BF"/>
      </a:accent1>
      <a:accent2>
        <a:srgbClr val="F9617A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0098BF"/>
      </a:hlink>
      <a:folHlink>
        <a:srgbClr val="00718F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No Decoration">
  <a:themeElements>
    <a:clrScheme name="Sirius 2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0098BF"/>
      </a:accent1>
      <a:accent2>
        <a:srgbClr val="F9617A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0098BF"/>
      </a:hlink>
      <a:folHlink>
        <a:srgbClr val="00718F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Contents">
  <a:themeElements>
    <a:clrScheme name="Sirius 2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0098BF"/>
      </a:accent1>
      <a:accent2>
        <a:srgbClr val="F9617A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0098BF"/>
      </a:hlink>
      <a:folHlink>
        <a:srgbClr val="00718F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mpd="thinThick">
          <a:noFill/>
          <a:tailEnd type="triangle" w="lg" len="lg"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  <a:prstDash val="solid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Contents">
  <a:themeElements>
    <a:clrScheme name="Sirius 2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0098BF"/>
      </a:accent1>
      <a:accent2>
        <a:srgbClr val="F9617A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0098BF"/>
      </a:hlink>
      <a:folHlink>
        <a:srgbClr val="00718F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76200" cmpd="sng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43805</TotalTime>
  <Words>639</Words>
  <Application>Microsoft Office PowerPoint</Application>
  <PresentationFormat>Custom</PresentationFormat>
  <Paragraphs>154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Title</vt:lpstr>
      <vt:lpstr>No Decoration</vt:lpstr>
      <vt:lpstr>Contents</vt:lpstr>
      <vt:lpstr>1_Contents</vt:lpstr>
      <vt:lpstr>Smart Room</vt:lpstr>
      <vt:lpstr>Slide 2</vt:lpstr>
      <vt:lpstr>CONTENTS</vt:lpstr>
      <vt:lpstr>Smart Room</vt:lpstr>
      <vt:lpstr>Slide 5</vt:lpstr>
      <vt:lpstr>Slide 6</vt:lpstr>
      <vt:lpstr>Slide 7</vt:lpstr>
      <vt:lpstr>Circuit Diagram</vt:lpstr>
      <vt:lpstr>HOW IT WORKS!</vt:lpstr>
      <vt:lpstr>WORKFLOW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Sirius</dc:title>
  <dc:creator>Jun</dc:creator>
  <cp:lastModifiedBy>SAWON</cp:lastModifiedBy>
  <cp:revision>740</cp:revision>
  <dcterms:created xsi:type="dcterms:W3CDTF">2015-01-09T17:56:04Z</dcterms:created>
  <dcterms:modified xsi:type="dcterms:W3CDTF">2016-02-16T22:15:07Z</dcterms:modified>
</cp:coreProperties>
</file>